
<file path=[Content_Types].xml><?xml version="1.0" encoding="utf-8"?>
<Types xmlns="http://schemas.openxmlformats.org/package/2006/content-types">
  <Default Extension="png" ContentType="image/png"/>
  <Default Extension="glb" ContentType="model/gltf.binary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2" r:id="rId5"/>
    <p:sldId id="263" r:id="rId6"/>
    <p:sldId id="258" r:id="rId7"/>
    <p:sldId id="265" r:id="rId8"/>
    <p:sldId id="264" r:id="rId9"/>
    <p:sldId id="266" r:id="rId10"/>
    <p:sldId id="267" r:id="rId11"/>
    <p:sldId id="268" r:id="rId12"/>
    <p:sldId id="269" r:id="rId13"/>
    <p:sldId id="270" r:id="rId14"/>
    <p:sldId id="273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7CDF32-22AF-41E9-BA4D-F29658F55F2C}" v="1375" dt="2020-04-28T17:11:36.8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Rebolledo" userId="4dc389395fa78227" providerId="LiveId" clId="{E57CDF32-22AF-41E9-BA4D-F29658F55F2C}"/>
    <pc:docChg chg="undo custSel addSld modSld sldOrd">
      <pc:chgData name="Patricia Rebolledo" userId="4dc389395fa78227" providerId="LiveId" clId="{E57CDF32-22AF-41E9-BA4D-F29658F55F2C}" dt="2020-04-28T17:11:36.804" v="3298"/>
      <pc:docMkLst>
        <pc:docMk/>
      </pc:docMkLst>
      <pc:sldChg chg="modSp mod modTransition">
        <pc:chgData name="Patricia Rebolledo" userId="4dc389395fa78227" providerId="LiveId" clId="{E57CDF32-22AF-41E9-BA4D-F29658F55F2C}" dt="2020-04-28T16:56:33.627" v="3288"/>
        <pc:sldMkLst>
          <pc:docMk/>
          <pc:sldMk cId="2105707169" sldId="256"/>
        </pc:sldMkLst>
        <pc:spChg chg="mod">
          <ac:chgData name="Patricia Rebolledo" userId="4dc389395fa78227" providerId="LiveId" clId="{E57CDF32-22AF-41E9-BA4D-F29658F55F2C}" dt="2020-04-28T06:06:07.477" v="1763" actId="20577"/>
          <ac:spMkLst>
            <pc:docMk/>
            <pc:sldMk cId="2105707169" sldId="256"/>
            <ac:spMk id="2" creationId="{1631C659-6F47-4833-A630-085DD3B9753A}"/>
          </ac:spMkLst>
        </pc:spChg>
        <pc:spChg chg="mod">
          <ac:chgData name="Patricia Rebolledo" userId="4dc389395fa78227" providerId="LiveId" clId="{E57CDF32-22AF-41E9-BA4D-F29658F55F2C}" dt="2020-04-28T06:06:31.349" v="1776" actId="255"/>
          <ac:spMkLst>
            <pc:docMk/>
            <pc:sldMk cId="2105707169" sldId="256"/>
            <ac:spMk id="3" creationId="{CB80DB1C-1FD8-4FAA-843B-A44904B08B8B}"/>
          </ac:spMkLst>
        </pc:spChg>
      </pc:sldChg>
      <pc:sldChg chg="addSp modSp mod modTransition modAnim">
        <pc:chgData name="Patricia Rebolledo" userId="4dc389395fa78227" providerId="LiveId" clId="{E57CDF32-22AF-41E9-BA4D-F29658F55F2C}" dt="2020-04-28T16:56:33.627" v="3288"/>
        <pc:sldMkLst>
          <pc:docMk/>
          <pc:sldMk cId="327678815" sldId="258"/>
        </pc:sldMkLst>
        <pc:spChg chg="mod">
          <ac:chgData name="Patricia Rebolledo" userId="4dc389395fa78227" providerId="LiveId" clId="{E57CDF32-22AF-41E9-BA4D-F29658F55F2C}" dt="2020-04-28T14:50:29.360" v="1926" actId="20577"/>
          <ac:spMkLst>
            <pc:docMk/>
            <pc:sldMk cId="327678815" sldId="258"/>
            <ac:spMk id="2" creationId="{95A5FDB9-A6FA-401E-B334-CA688C1FD091}"/>
          </ac:spMkLst>
        </pc:spChg>
        <pc:spChg chg="mod">
          <ac:chgData name="Patricia Rebolledo" userId="4dc389395fa78227" providerId="LiveId" clId="{E57CDF32-22AF-41E9-BA4D-F29658F55F2C}" dt="2020-04-28T14:46:55.056" v="1914" actId="6549"/>
          <ac:spMkLst>
            <pc:docMk/>
            <pc:sldMk cId="327678815" sldId="258"/>
            <ac:spMk id="62" creationId="{BBC2725A-E46A-48E3-B428-5E9DFEB8478A}"/>
          </ac:spMkLst>
        </pc:spChg>
        <pc:spChg chg="mod">
          <ac:chgData name="Patricia Rebolledo" userId="4dc389395fa78227" providerId="LiveId" clId="{E57CDF32-22AF-41E9-BA4D-F29658F55F2C}" dt="2020-04-28T05:52:44.313" v="1684"/>
          <ac:spMkLst>
            <pc:docMk/>
            <pc:sldMk cId="327678815" sldId="258"/>
            <ac:spMk id="107" creationId="{5B8BA7B9-5B99-4202-8D78-CD432222FBD2}"/>
          </ac:spMkLst>
        </pc:spChg>
        <pc:grpChg chg="add mod">
          <ac:chgData name="Patricia Rebolledo" userId="4dc389395fa78227" providerId="LiveId" clId="{E57CDF32-22AF-41E9-BA4D-F29658F55F2C}" dt="2020-04-28T14:45:02.730" v="1883" actId="164"/>
          <ac:grpSpMkLst>
            <pc:docMk/>
            <pc:sldMk cId="327678815" sldId="258"/>
            <ac:grpSpMk id="3" creationId="{43601883-B170-4C62-8C3B-C8ABAA20BD3A}"/>
          </ac:grpSpMkLst>
        </pc:grpChg>
        <pc:grpChg chg="mod">
          <ac:chgData name="Patricia Rebolledo" userId="4dc389395fa78227" providerId="LiveId" clId="{E57CDF32-22AF-41E9-BA4D-F29658F55F2C}" dt="2020-04-28T14:45:48.609" v="1886" actId="1076"/>
          <ac:grpSpMkLst>
            <pc:docMk/>
            <pc:sldMk cId="327678815" sldId="258"/>
            <ac:grpSpMk id="59" creationId="{58C961C2-7C9A-4227-8358-49D4E3FF141E}"/>
          </ac:grpSpMkLst>
        </pc:grpChg>
        <pc:grpChg chg="mod">
          <ac:chgData name="Patricia Rebolledo" userId="4dc389395fa78227" providerId="LiveId" clId="{E57CDF32-22AF-41E9-BA4D-F29658F55F2C}" dt="2020-04-28T14:45:02.730" v="1883" actId="164"/>
          <ac:grpSpMkLst>
            <pc:docMk/>
            <pc:sldMk cId="327678815" sldId="258"/>
            <ac:grpSpMk id="61" creationId="{0706381A-4F15-41B0-8120-76E8B9F41A82}"/>
          </ac:grpSpMkLst>
        </pc:grpChg>
        <pc:picChg chg="mod">
          <ac:chgData name="Patricia Rebolledo" userId="4dc389395fa78227" providerId="LiveId" clId="{E57CDF32-22AF-41E9-BA4D-F29658F55F2C}" dt="2020-04-28T14:45:02.730" v="1883" actId="164"/>
          <ac:picMkLst>
            <pc:docMk/>
            <pc:sldMk cId="327678815" sldId="258"/>
            <ac:picMk id="50" creationId="{55DD3194-60D3-4D90-8BCA-95F385725005}"/>
          </ac:picMkLst>
        </pc:picChg>
      </pc:sldChg>
      <pc:sldChg chg="delSp modSp mod modTransition modAnim">
        <pc:chgData name="Patricia Rebolledo" userId="4dc389395fa78227" providerId="LiveId" clId="{E57CDF32-22AF-41E9-BA4D-F29658F55F2C}" dt="2020-04-28T16:56:33.627" v="3288"/>
        <pc:sldMkLst>
          <pc:docMk/>
          <pc:sldMk cId="1839710118" sldId="259"/>
        </pc:sldMkLst>
        <pc:spChg chg="mod topLvl">
          <ac:chgData name="Patricia Rebolledo" userId="4dc389395fa78227" providerId="LiveId" clId="{E57CDF32-22AF-41E9-BA4D-F29658F55F2C}" dt="2020-04-28T14:41:18.348" v="1866" actId="165"/>
          <ac:spMkLst>
            <pc:docMk/>
            <pc:sldMk cId="1839710118" sldId="259"/>
            <ac:spMk id="5" creationId="{7906D7C0-4C0C-4C7D-BF50-7F1E54800910}"/>
          </ac:spMkLst>
        </pc:spChg>
        <pc:spChg chg="mod topLvl">
          <ac:chgData name="Patricia Rebolledo" userId="4dc389395fa78227" providerId="LiveId" clId="{E57CDF32-22AF-41E9-BA4D-F29658F55F2C}" dt="2020-04-28T14:41:18.348" v="1866" actId="165"/>
          <ac:spMkLst>
            <pc:docMk/>
            <pc:sldMk cId="1839710118" sldId="259"/>
            <ac:spMk id="6" creationId="{3A66B2CF-7B24-4E5E-86BF-033451A9D08F}"/>
          </ac:spMkLst>
        </pc:spChg>
        <pc:spChg chg="mod topLvl">
          <ac:chgData name="Patricia Rebolledo" userId="4dc389395fa78227" providerId="LiveId" clId="{E57CDF32-22AF-41E9-BA4D-F29658F55F2C}" dt="2020-04-28T14:41:18.348" v="1866" actId="165"/>
          <ac:spMkLst>
            <pc:docMk/>
            <pc:sldMk cId="1839710118" sldId="259"/>
            <ac:spMk id="7" creationId="{E263FFF1-7EBE-4799-9146-9D989E11D6CD}"/>
          </ac:spMkLst>
        </pc:spChg>
        <pc:spChg chg="mod topLvl">
          <ac:chgData name="Patricia Rebolledo" userId="4dc389395fa78227" providerId="LiveId" clId="{E57CDF32-22AF-41E9-BA4D-F29658F55F2C}" dt="2020-04-28T14:42:04.489" v="1874" actId="1076"/>
          <ac:spMkLst>
            <pc:docMk/>
            <pc:sldMk cId="1839710118" sldId="259"/>
            <ac:spMk id="9" creationId="{C4D90403-3C3F-4F56-84F9-41D48DCBD401}"/>
          </ac:spMkLst>
        </pc:spChg>
        <pc:spChg chg="mod topLvl">
          <ac:chgData name="Patricia Rebolledo" userId="4dc389395fa78227" providerId="LiveId" clId="{E57CDF32-22AF-41E9-BA4D-F29658F55F2C}" dt="2020-04-28T14:41:18.348" v="1866" actId="165"/>
          <ac:spMkLst>
            <pc:docMk/>
            <pc:sldMk cId="1839710118" sldId="259"/>
            <ac:spMk id="10" creationId="{22E1CD6F-EEA9-49AC-86BB-0649B5853639}"/>
          </ac:spMkLst>
        </pc:spChg>
        <pc:spChg chg="mod topLvl">
          <ac:chgData name="Patricia Rebolledo" userId="4dc389395fa78227" providerId="LiveId" clId="{E57CDF32-22AF-41E9-BA4D-F29658F55F2C}" dt="2020-04-28T14:41:18.348" v="1866" actId="165"/>
          <ac:spMkLst>
            <pc:docMk/>
            <pc:sldMk cId="1839710118" sldId="259"/>
            <ac:spMk id="11" creationId="{A1A24AEF-D716-43C6-BEB2-C9D757E4E86C}"/>
          </ac:spMkLst>
        </pc:spChg>
        <pc:grpChg chg="del">
          <ac:chgData name="Patricia Rebolledo" userId="4dc389395fa78227" providerId="LiveId" clId="{E57CDF32-22AF-41E9-BA4D-F29658F55F2C}" dt="2020-04-28T14:41:18.348" v="1866" actId="165"/>
          <ac:grpSpMkLst>
            <pc:docMk/>
            <pc:sldMk cId="1839710118" sldId="259"/>
            <ac:grpSpMk id="14" creationId="{8E870433-0584-4825-BFA1-B67AC431391D}"/>
          </ac:grpSpMkLst>
        </pc:grpChg>
      </pc:sldChg>
      <pc:sldChg chg="modTransition modAnim">
        <pc:chgData name="Patricia Rebolledo" userId="4dc389395fa78227" providerId="LiveId" clId="{E57CDF32-22AF-41E9-BA4D-F29658F55F2C}" dt="2020-04-28T16:56:33.627" v="3288"/>
        <pc:sldMkLst>
          <pc:docMk/>
          <pc:sldMk cId="2827364836" sldId="260"/>
        </pc:sldMkLst>
      </pc:sldChg>
      <pc:sldChg chg="modSp modTransition modAnim">
        <pc:chgData name="Patricia Rebolledo" userId="4dc389395fa78227" providerId="LiveId" clId="{E57CDF32-22AF-41E9-BA4D-F29658F55F2C}" dt="2020-04-28T17:11:36.804" v="3298"/>
        <pc:sldMkLst>
          <pc:docMk/>
          <pc:sldMk cId="2940359284" sldId="262"/>
        </pc:sldMkLst>
        <pc:spChg chg="mod">
          <ac:chgData name="Patricia Rebolledo" userId="4dc389395fa78227" providerId="LiveId" clId="{E57CDF32-22AF-41E9-BA4D-F29658F55F2C}" dt="2020-04-28T17:10:29.544" v="3297"/>
          <ac:spMkLst>
            <pc:docMk/>
            <pc:sldMk cId="2940359284" sldId="262"/>
            <ac:spMk id="2" creationId="{578D2422-E8AA-4440-B691-05320B861AA2}"/>
          </ac:spMkLst>
        </pc:spChg>
      </pc:sldChg>
      <pc:sldChg chg="modTransition modAnim">
        <pc:chgData name="Patricia Rebolledo" userId="4dc389395fa78227" providerId="LiveId" clId="{E57CDF32-22AF-41E9-BA4D-F29658F55F2C}" dt="2020-04-28T16:56:33.627" v="3288"/>
        <pc:sldMkLst>
          <pc:docMk/>
          <pc:sldMk cId="3561341407" sldId="263"/>
        </pc:sldMkLst>
      </pc:sldChg>
      <pc:sldChg chg="addSp delSp modSp mod modTransition modAnim">
        <pc:chgData name="Patricia Rebolledo" userId="4dc389395fa78227" providerId="LiveId" clId="{E57CDF32-22AF-41E9-BA4D-F29658F55F2C}" dt="2020-04-28T17:02:58.942" v="3290"/>
        <pc:sldMkLst>
          <pc:docMk/>
          <pc:sldMk cId="3250131264" sldId="264"/>
        </pc:sldMkLst>
        <pc:spChg chg="mod">
          <ac:chgData name="Patricia Rebolledo" userId="4dc389395fa78227" providerId="LiveId" clId="{E57CDF32-22AF-41E9-BA4D-F29658F55F2C}" dt="2020-04-28T02:39:05.780" v="6" actId="207"/>
          <ac:spMkLst>
            <pc:docMk/>
            <pc:sldMk cId="3250131264" sldId="264"/>
            <ac:spMk id="11" creationId="{CA34E8CB-CEE8-4E93-8E7E-63F679F06E21}"/>
          </ac:spMkLst>
        </pc:spChg>
        <pc:spChg chg="mod">
          <ac:chgData name="Patricia Rebolledo" userId="4dc389395fa78227" providerId="LiveId" clId="{E57CDF32-22AF-41E9-BA4D-F29658F55F2C}" dt="2020-04-28T05:58:33.888" v="1703"/>
          <ac:spMkLst>
            <pc:docMk/>
            <pc:sldMk cId="3250131264" sldId="264"/>
            <ac:spMk id="45" creationId="{1FE2D612-D418-4403-BF1C-AFC853719277}"/>
          </ac:spMkLst>
        </pc:spChg>
        <pc:spChg chg="mod topLvl">
          <ac:chgData name="Patricia Rebolledo" userId="4dc389395fa78227" providerId="LiveId" clId="{E57CDF32-22AF-41E9-BA4D-F29658F55F2C}" dt="2020-04-28T05:56:27.475" v="1698" actId="164"/>
          <ac:spMkLst>
            <pc:docMk/>
            <pc:sldMk cId="3250131264" sldId="264"/>
            <ac:spMk id="53" creationId="{91FF8023-ECBB-4C2A-AA03-DB6168F5237E}"/>
          </ac:spMkLst>
        </pc:spChg>
        <pc:spChg chg="mod topLvl">
          <ac:chgData name="Patricia Rebolledo" userId="4dc389395fa78227" providerId="LiveId" clId="{E57CDF32-22AF-41E9-BA4D-F29658F55F2C}" dt="2020-04-28T05:56:27.475" v="1698" actId="164"/>
          <ac:spMkLst>
            <pc:docMk/>
            <pc:sldMk cId="3250131264" sldId="264"/>
            <ac:spMk id="54" creationId="{6F90485E-B88F-4B7E-9E8C-337E764292A4}"/>
          </ac:spMkLst>
        </pc:spChg>
        <pc:spChg chg="mod topLvl">
          <ac:chgData name="Patricia Rebolledo" userId="4dc389395fa78227" providerId="LiveId" clId="{E57CDF32-22AF-41E9-BA4D-F29658F55F2C}" dt="2020-04-28T05:56:11.607" v="1697" actId="164"/>
          <ac:spMkLst>
            <pc:docMk/>
            <pc:sldMk cId="3250131264" sldId="264"/>
            <ac:spMk id="55" creationId="{9A5FE6F9-A407-41FA-B40A-F4C53D4A900E}"/>
          </ac:spMkLst>
        </pc:spChg>
        <pc:spChg chg="add mod">
          <ac:chgData name="Patricia Rebolledo" userId="4dc389395fa78227" providerId="LiveId" clId="{E57CDF32-22AF-41E9-BA4D-F29658F55F2C}" dt="2020-04-28T05:54:42.654" v="1692" actId="207"/>
          <ac:spMkLst>
            <pc:docMk/>
            <pc:sldMk cId="3250131264" sldId="264"/>
            <ac:spMk id="57" creationId="{F943B30B-A4E8-43DE-8193-BCEE97984483}"/>
          </ac:spMkLst>
        </pc:spChg>
        <pc:spChg chg="add mod">
          <ac:chgData name="Patricia Rebolledo" userId="4dc389395fa78227" providerId="LiveId" clId="{E57CDF32-22AF-41E9-BA4D-F29658F55F2C}" dt="2020-04-28T05:56:11.607" v="1697" actId="164"/>
          <ac:spMkLst>
            <pc:docMk/>
            <pc:sldMk cId="3250131264" sldId="264"/>
            <ac:spMk id="58" creationId="{BEA02B55-5822-4683-A937-08504717BF9D}"/>
          </ac:spMkLst>
        </pc:spChg>
        <pc:grpChg chg="del mod">
          <ac:chgData name="Patricia Rebolledo" userId="4dc389395fa78227" providerId="LiveId" clId="{E57CDF32-22AF-41E9-BA4D-F29658F55F2C}" dt="2020-04-28T05:55:21.873" v="1695" actId="165"/>
          <ac:grpSpMkLst>
            <pc:docMk/>
            <pc:sldMk cId="3250131264" sldId="264"/>
            <ac:grpSpMk id="56" creationId="{92E34331-B273-4B3E-BBF5-3BFA967DDBE2}"/>
          </ac:grpSpMkLst>
        </pc:grpChg>
        <pc:grpChg chg="add mod">
          <ac:chgData name="Patricia Rebolledo" userId="4dc389395fa78227" providerId="LiveId" clId="{E57CDF32-22AF-41E9-BA4D-F29658F55F2C}" dt="2020-04-28T05:56:11.607" v="1697" actId="164"/>
          <ac:grpSpMkLst>
            <pc:docMk/>
            <pc:sldMk cId="3250131264" sldId="264"/>
            <ac:grpSpMk id="59" creationId="{2A4CD0C4-DCCB-4962-B60A-A3D798D44328}"/>
          </ac:grpSpMkLst>
        </pc:grpChg>
        <pc:grpChg chg="add mod">
          <ac:chgData name="Patricia Rebolledo" userId="4dc389395fa78227" providerId="LiveId" clId="{E57CDF32-22AF-41E9-BA4D-F29658F55F2C}" dt="2020-04-28T05:56:27.475" v="1698" actId="164"/>
          <ac:grpSpMkLst>
            <pc:docMk/>
            <pc:sldMk cId="3250131264" sldId="264"/>
            <ac:grpSpMk id="60" creationId="{59FD6560-9011-476D-82A2-670C9128E2F5}"/>
          </ac:grpSpMkLst>
        </pc:grpChg>
      </pc:sldChg>
      <pc:sldChg chg="addSp delSp modSp mod ord modTransition delAnim modAnim">
        <pc:chgData name="Patricia Rebolledo" userId="4dc389395fa78227" providerId="LiveId" clId="{E57CDF32-22AF-41E9-BA4D-F29658F55F2C}" dt="2020-04-28T17:02:03.043" v="3289"/>
        <pc:sldMkLst>
          <pc:docMk/>
          <pc:sldMk cId="1782945666" sldId="265"/>
        </pc:sldMkLst>
        <pc:spChg chg="mod">
          <ac:chgData name="Patricia Rebolledo" userId="4dc389395fa78227" providerId="LiveId" clId="{E57CDF32-22AF-41E9-BA4D-F29658F55F2C}" dt="2020-04-28T17:02:03.043" v="3289"/>
          <ac:spMkLst>
            <pc:docMk/>
            <pc:sldMk cId="1782945666" sldId="265"/>
            <ac:spMk id="27" creationId="{BC886824-83A0-402C-AB18-141602259DD1}"/>
          </ac:spMkLst>
        </pc:spChg>
        <pc:picChg chg="add del mod ord">
          <ac:chgData name="Patricia Rebolledo" userId="4dc389395fa78227" providerId="LiveId" clId="{E57CDF32-22AF-41E9-BA4D-F29658F55F2C}" dt="2020-04-28T05:50:35.068" v="1680" actId="478"/>
          <ac:picMkLst>
            <pc:docMk/>
            <pc:sldMk cId="1782945666" sldId="265"/>
            <ac:picMk id="28" creationId="{E92E00E6-E159-4D58-8DEC-1AE0709292A4}"/>
          </ac:picMkLst>
        </pc:picChg>
      </pc:sldChg>
      <pc:sldChg chg="addSp delSp modSp add mod modTransition modAnim">
        <pc:chgData name="Patricia Rebolledo" userId="4dc389395fa78227" providerId="LiveId" clId="{E57CDF32-22AF-41E9-BA4D-F29658F55F2C}" dt="2020-04-28T16:56:33.627" v="3288"/>
        <pc:sldMkLst>
          <pc:docMk/>
          <pc:sldMk cId="4150300094" sldId="266"/>
        </pc:sldMkLst>
        <pc:spChg chg="del">
          <ac:chgData name="Patricia Rebolledo" userId="4dc389395fa78227" providerId="LiveId" clId="{E57CDF32-22AF-41E9-BA4D-F29658F55F2C}" dt="2020-04-28T02:40:29.942" v="10" actId="478"/>
          <ac:spMkLst>
            <pc:docMk/>
            <pc:sldMk cId="4150300094" sldId="266"/>
            <ac:spMk id="2" creationId="{2F2DE12D-B6CB-4015-8916-93644D5362CB}"/>
          </ac:spMkLst>
        </pc:spChg>
        <pc:spChg chg="del">
          <ac:chgData name="Patricia Rebolledo" userId="4dc389395fa78227" providerId="LiveId" clId="{E57CDF32-22AF-41E9-BA4D-F29658F55F2C}" dt="2020-04-28T02:40:32.339" v="11" actId="478"/>
          <ac:spMkLst>
            <pc:docMk/>
            <pc:sldMk cId="4150300094" sldId="266"/>
            <ac:spMk id="3" creationId="{056F21FE-EE3C-4946-9B71-BF0A8B8A197F}"/>
          </ac:spMkLst>
        </pc:spChg>
        <pc:spChg chg="add mod">
          <ac:chgData name="Patricia Rebolledo" userId="4dc389395fa78227" providerId="LiveId" clId="{E57CDF32-22AF-41E9-BA4D-F29658F55F2C}" dt="2020-04-28T03:15:16.080" v="411" actId="20577"/>
          <ac:spMkLst>
            <pc:docMk/>
            <pc:sldMk cId="4150300094" sldId="266"/>
            <ac:spMk id="4" creationId="{438C7298-17FD-43D8-A5B6-F6EC5A238E37}"/>
          </ac:spMkLst>
        </pc:spChg>
        <pc:spChg chg="add mod">
          <ac:chgData name="Patricia Rebolledo" userId="4dc389395fa78227" providerId="LiveId" clId="{E57CDF32-22AF-41E9-BA4D-F29658F55F2C}" dt="2020-04-28T03:18:29.383" v="524" actId="20577"/>
          <ac:spMkLst>
            <pc:docMk/>
            <pc:sldMk cId="4150300094" sldId="266"/>
            <ac:spMk id="5" creationId="{723FE3AF-363F-4A6B-8880-10E151816A0C}"/>
          </ac:spMkLst>
        </pc:spChg>
        <pc:spChg chg="add mod">
          <ac:chgData name="Patricia Rebolledo" userId="4dc389395fa78227" providerId="LiveId" clId="{E57CDF32-22AF-41E9-BA4D-F29658F55F2C}" dt="2020-04-28T02:54:58.453" v="238" actId="164"/>
          <ac:spMkLst>
            <pc:docMk/>
            <pc:sldMk cId="4150300094" sldId="266"/>
            <ac:spMk id="6" creationId="{4DCA99A1-1663-494E-B9D5-C0429BD15DA2}"/>
          </ac:spMkLst>
        </pc:spChg>
        <pc:spChg chg="add mod">
          <ac:chgData name="Patricia Rebolledo" userId="4dc389395fa78227" providerId="LiveId" clId="{E57CDF32-22AF-41E9-BA4D-F29658F55F2C}" dt="2020-04-28T02:54:58.453" v="238" actId="164"/>
          <ac:spMkLst>
            <pc:docMk/>
            <pc:sldMk cId="4150300094" sldId="266"/>
            <ac:spMk id="7" creationId="{99DA07DD-9631-4EF3-93A8-2B87F447D63D}"/>
          </ac:spMkLst>
        </pc:spChg>
        <pc:spChg chg="add del mod">
          <ac:chgData name="Patricia Rebolledo" userId="4dc389395fa78227" providerId="LiveId" clId="{E57CDF32-22AF-41E9-BA4D-F29658F55F2C}" dt="2020-04-28T02:52:24.563" v="215" actId="478"/>
          <ac:spMkLst>
            <pc:docMk/>
            <pc:sldMk cId="4150300094" sldId="266"/>
            <ac:spMk id="8" creationId="{B7C59EC4-4FC3-492B-8354-B16BC759D346}"/>
          </ac:spMkLst>
        </pc:spChg>
        <pc:spChg chg="add mod">
          <ac:chgData name="Patricia Rebolledo" userId="4dc389395fa78227" providerId="LiveId" clId="{E57CDF32-22AF-41E9-BA4D-F29658F55F2C}" dt="2020-04-28T02:54:58.453" v="238" actId="164"/>
          <ac:spMkLst>
            <pc:docMk/>
            <pc:sldMk cId="4150300094" sldId="266"/>
            <ac:spMk id="9" creationId="{06754AA4-EAAA-4D21-BC3B-9FD3CC8131E2}"/>
          </ac:spMkLst>
        </pc:spChg>
        <pc:spChg chg="add mod">
          <ac:chgData name="Patricia Rebolledo" userId="4dc389395fa78227" providerId="LiveId" clId="{E57CDF32-22AF-41E9-BA4D-F29658F55F2C}" dt="2020-04-28T02:54:58.453" v="238" actId="164"/>
          <ac:spMkLst>
            <pc:docMk/>
            <pc:sldMk cId="4150300094" sldId="266"/>
            <ac:spMk id="10" creationId="{B3A5CACB-E721-4055-BB19-FA7DE690BF0A}"/>
          </ac:spMkLst>
        </pc:spChg>
        <pc:spChg chg="add mod">
          <ac:chgData name="Patricia Rebolledo" userId="4dc389395fa78227" providerId="LiveId" clId="{E57CDF32-22AF-41E9-BA4D-F29658F55F2C}" dt="2020-04-28T02:54:58.453" v="238" actId="164"/>
          <ac:spMkLst>
            <pc:docMk/>
            <pc:sldMk cId="4150300094" sldId="266"/>
            <ac:spMk id="11" creationId="{E8AF3A5E-442E-4F8B-ADC8-22870824CA77}"/>
          </ac:spMkLst>
        </pc:spChg>
        <pc:spChg chg="add mod">
          <ac:chgData name="Patricia Rebolledo" userId="4dc389395fa78227" providerId="LiveId" clId="{E57CDF32-22AF-41E9-BA4D-F29658F55F2C}" dt="2020-04-28T02:54:58.453" v="238" actId="164"/>
          <ac:spMkLst>
            <pc:docMk/>
            <pc:sldMk cId="4150300094" sldId="266"/>
            <ac:spMk id="12" creationId="{1059F458-F21C-4D9D-A3E1-218DA96F6087}"/>
          </ac:spMkLst>
        </pc:spChg>
        <pc:spChg chg="del mod topLvl">
          <ac:chgData name="Patricia Rebolledo" userId="4dc389395fa78227" providerId="LiveId" clId="{E57CDF32-22AF-41E9-BA4D-F29658F55F2C}" dt="2020-04-28T02:55:20.679" v="243" actId="478"/>
          <ac:spMkLst>
            <pc:docMk/>
            <pc:sldMk cId="4150300094" sldId="266"/>
            <ac:spMk id="14" creationId="{C2355783-DFEB-4B9F-9CAA-1282781FA802}"/>
          </ac:spMkLst>
        </pc:spChg>
        <pc:spChg chg="del mod topLvl">
          <ac:chgData name="Patricia Rebolledo" userId="4dc389395fa78227" providerId="LiveId" clId="{E57CDF32-22AF-41E9-BA4D-F29658F55F2C}" dt="2020-04-28T02:55:17.906" v="242" actId="478"/>
          <ac:spMkLst>
            <pc:docMk/>
            <pc:sldMk cId="4150300094" sldId="266"/>
            <ac:spMk id="15" creationId="{6158FA75-12C0-45E1-82B3-580444368C16}"/>
          </ac:spMkLst>
        </pc:spChg>
        <pc:spChg chg="del mod topLvl">
          <ac:chgData name="Patricia Rebolledo" userId="4dc389395fa78227" providerId="LiveId" clId="{E57CDF32-22AF-41E9-BA4D-F29658F55F2C}" dt="2020-04-28T02:55:26.835" v="246" actId="478"/>
          <ac:spMkLst>
            <pc:docMk/>
            <pc:sldMk cId="4150300094" sldId="266"/>
            <ac:spMk id="16" creationId="{ABADF837-D9BA-4352-A1E9-8C9395D803A4}"/>
          </ac:spMkLst>
        </pc:spChg>
        <pc:spChg chg="del mod topLvl">
          <ac:chgData name="Patricia Rebolledo" userId="4dc389395fa78227" providerId="LiveId" clId="{E57CDF32-22AF-41E9-BA4D-F29658F55F2C}" dt="2020-04-28T02:55:30.745" v="248" actId="478"/>
          <ac:spMkLst>
            <pc:docMk/>
            <pc:sldMk cId="4150300094" sldId="266"/>
            <ac:spMk id="17" creationId="{EA9D1F30-40F8-4266-A293-0773B1D58376}"/>
          </ac:spMkLst>
        </pc:spChg>
        <pc:spChg chg="mod topLvl">
          <ac:chgData name="Patricia Rebolledo" userId="4dc389395fa78227" providerId="LiveId" clId="{E57CDF32-22AF-41E9-BA4D-F29658F55F2C}" dt="2020-04-28T03:08:22.526" v="358" actId="164"/>
          <ac:spMkLst>
            <pc:docMk/>
            <pc:sldMk cId="4150300094" sldId="266"/>
            <ac:spMk id="18" creationId="{D82C9D73-6D13-4446-84A8-8279C4570DCD}"/>
          </ac:spMkLst>
        </pc:spChg>
        <pc:spChg chg="del mod topLvl">
          <ac:chgData name="Patricia Rebolledo" userId="4dc389395fa78227" providerId="LiveId" clId="{E57CDF32-22AF-41E9-BA4D-F29658F55F2C}" dt="2020-04-28T02:55:48.532" v="250" actId="478"/>
          <ac:spMkLst>
            <pc:docMk/>
            <pc:sldMk cId="4150300094" sldId="266"/>
            <ac:spMk id="19" creationId="{2B97C8F1-BD93-41D5-BF6C-899D5ADCFDD6}"/>
          </ac:spMkLst>
        </pc:spChg>
        <pc:spChg chg="del mod topLvl">
          <ac:chgData name="Patricia Rebolledo" userId="4dc389395fa78227" providerId="LiveId" clId="{E57CDF32-22AF-41E9-BA4D-F29658F55F2C}" dt="2020-04-28T02:55:49.712" v="251" actId="478"/>
          <ac:spMkLst>
            <pc:docMk/>
            <pc:sldMk cId="4150300094" sldId="266"/>
            <ac:spMk id="20" creationId="{8FA780B7-31DE-40F2-9B0E-0210571CFEAC}"/>
          </ac:spMkLst>
        </pc:spChg>
        <pc:spChg chg="mod topLvl">
          <ac:chgData name="Patricia Rebolledo" userId="4dc389395fa78227" providerId="LiveId" clId="{E57CDF32-22AF-41E9-BA4D-F29658F55F2C}" dt="2020-04-28T03:07:12.579" v="350" actId="164"/>
          <ac:spMkLst>
            <pc:docMk/>
            <pc:sldMk cId="4150300094" sldId="266"/>
            <ac:spMk id="21" creationId="{68E8C98E-6A7A-4294-BA3C-784DD8403BF9}"/>
          </ac:spMkLst>
        </pc:spChg>
        <pc:spChg chg="add del mod">
          <ac:chgData name="Patricia Rebolledo" userId="4dc389395fa78227" providerId="LiveId" clId="{E57CDF32-22AF-41E9-BA4D-F29658F55F2C}" dt="2020-04-28T03:08:26.445" v="360" actId="478"/>
          <ac:spMkLst>
            <pc:docMk/>
            <pc:sldMk cId="4150300094" sldId="266"/>
            <ac:spMk id="22" creationId="{D699CE4B-FE13-4305-8903-C9359D14E65B}"/>
          </ac:spMkLst>
        </pc:spChg>
        <pc:spChg chg="add del mod">
          <ac:chgData name="Patricia Rebolledo" userId="4dc389395fa78227" providerId="LiveId" clId="{E57CDF32-22AF-41E9-BA4D-F29658F55F2C}" dt="2020-04-28T03:08:26.445" v="360" actId="478"/>
          <ac:spMkLst>
            <pc:docMk/>
            <pc:sldMk cId="4150300094" sldId="266"/>
            <ac:spMk id="23" creationId="{F835CADA-584B-42D7-B1CF-9F12D4299D50}"/>
          </ac:spMkLst>
        </pc:spChg>
        <pc:spChg chg="del mod topLvl">
          <ac:chgData name="Patricia Rebolledo" userId="4dc389395fa78227" providerId="LiveId" clId="{E57CDF32-22AF-41E9-BA4D-F29658F55F2C}" dt="2020-04-28T03:05:06.476" v="330" actId="478"/>
          <ac:spMkLst>
            <pc:docMk/>
            <pc:sldMk cId="4150300094" sldId="266"/>
            <ac:spMk id="26" creationId="{10653A00-7725-4D7E-AB26-32C072A8927F}"/>
          </ac:spMkLst>
        </pc:spChg>
        <pc:spChg chg="del mod topLvl">
          <ac:chgData name="Patricia Rebolledo" userId="4dc389395fa78227" providerId="LiveId" clId="{E57CDF32-22AF-41E9-BA4D-F29658F55F2C}" dt="2020-04-28T03:04:10.143" v="319" actId="478"/>
          <ac:spMkLst>
            <pc:docMk/>
            <pc:sldMk cId="4150300094" sldId="266"/>
            <ac:spMk id="27" creationId="{66670F72-F93D-47FC-B2F6-FBC52A438B05}"/>
          </ac:spMkLst>
        </pc:spChg>
        <pc:spChg chg="del mod topLvl">
          <ac:chgData name="Patricia Rebolledo" userId="4dc389395fa78227" providerId="LiveId" clId="{E57CDF32-22AF-41E9-BA4D-F29658F55F2C}" dt="2020-04-28T03:05:11.063" v="332" actId="478"/>
          <ac:spMkLst>
            <pc:docMk/>
            <pc:sldMk cId="4150300094" sldId="266"/>
            <ac:spMk id="28" creationId="{33FF6155-B05E-47AF-B079-AE37E4030512}"/>
          </ac:spMkLst>
        </pc:spChg>
        <pc:spChg chg="del mod topLvl">
          <ac:chgData name="Patricia Rebolledo" userId="4dc389395fa78227" providerId="LiveId" clId="{E57CDF32-22AF-41E9-BA4D-F29658F55F2C}" dt="2020-04-28T03:04:13.929" v="320" actId="478"/>
          <ac:spMkLst>
            <pc:docMk/>
            <pc:sldMk cId="4150300094" sldId="266"/>
            <ac:spMk id="29" creationId="{D8F6782D-B242-4188-9586-88F887F5E0BF}"/>
          </ac:spMkLst>
        </pc:spChg>
        <pc:spChg chg="del mod topLvl">
          <ac:chgData name="Patricia Rebolledo" userId="4dc389395fa78227" providerId="LiveId" clId="{E57CDF32-22AF-41E9-BA4D-F29658F55F2C}" dt="2020-04-28T03:05:18.339" v="334" actId="478"/>
          <ac:spMkLst>
            <pc:docMk/>
            <pc:sldMk cId="4150300094" sldId="266"/>
            <ac:spMk id="30" creationId="{CA7D44A6-876B-4513-AEB9-B76F6A544573}"/>
          </ac:spMkLst>
        </pc:spChg>
        <pc:spChg chg="del mod topLvl">
          <ac:chgData name="Patricia Rebolledo" userId="4dc389395fa78227" providerId="LiveId" clId="{E57CDF32-22AF-41E9-BA4D-F29658F55F2C}" dt="2020-04-28T03:05:15.379" v="333" actId="478"/>
          <ac:spMkLst>
            <pc:docMk/>
            <pc:sldMk cId="4150300094" sldId="266"/>
            <ac:spMk id="31" creationId="{9C2E815D-F44E-4260-8C2A-C39ACC591B16}"/>
          </ac:spMkLst>
        </pc:spChg>
        <pc:spChg chg="add del mod topLvl">
          <ac:chgData name="Patricia Rebolledo" userId="4dc389395fa78227" providerId="LiveId" clId="{E57CDF32-22AF-41E9-BA4D-F29658F55F2C}" dt="2020-04-28T03:08:25.274" v="359" actId="478"/>
          <ac:spMkLst>
            <pc:docMk/>
            <pc:sldMk cId="4150300094" sldId="266"/>
            <ac:spMk id="32" creationId="{E90C59E4-0BF3-46CE-AA9B-9A91B21EB1CD}"/>
          </ac:spMkLst>
        </pc:spChg>
        <pc:spChg chg="add del mod topLvl">
          <ac:chgData name="Patricia Rebolledo" userId="4dc389395fa78227" providerId="LiveId" clId="{E57CDF32-22AF-41E9-BA4D-F29658F55F2C}" dt="2020-04-28T03:08:25.274" v="359" actId="478"/>
          <ac:spMkLst>
            <pc:docMk/>
            <pc:sldMk cId="4150300094" sldId="266"/>
            <ac:spMk id="34" creationId="{1A7991DD-AF8C-400B-BE56-5226B82E994B}"/>
          </ac:spMkLst>
        </pc:spChg>
        <pc:spChg chg="add del mod topLvl">
          <ac:chgData name="Patricia Rebolledo" userId="4dc389395fa78227" providerId="LiveId" clId="{E57CDF32-22AF-41E9-BA4D-F29658F55F2C}" dt="2020-04-28T03:08:25.274" v="359" actId="478"/>
          <ac:spMkLst>
            <pc:docMk/>
            <pc:sldMk cId="4150300094" sldId="266"/>
            <ac:spMk id="36" creationId="{22948A25-C15F-49C8-9F3B-A74E87B6BA42}"/>
          </ac:spMkLst>
        </pc:spChg>
        <pc:spChg chg="add del">
          <ac:chgData name="Patricia Rebolledo" userId="4dc389395fa78227" providerId="LiveId" clId="{E57CDF32-22AF-41E9-BA4D-F29658F55F2C}" dt="2020-04-28T03:08:25.274" v="359" actId="478"/>
          <ac:spMkLst>
            <pc:docMk/>
            <pc:sldMk cId="4150300094" sldId="266"/>
            <ac:spMk id="43" creationId="{153CF342-682A-4A33-9D96-6A1C432A8686}"/>
          </ac:spMkLst>
        </pc:spChg>
        <pc:spChg chg="add mod">
          <ac:chgData name="Patricia Rebolledo" userId="4dc389395fa78227" providerId="LiveId" clId="{E57CDF32-22AF-41E9-BA4D-F29658F55F2C}" dt="2020-04-28T03:07:39.173" v="353" actId="164"/>
          <ac:spMkLst>
            <pc:docMk/>
            <pc:sldMk cId="4150300094" sldId="266"/>
            <ac:spMk id="44" creationId="{6DB2DB15-CE5A-46F6-8823-B06F0E06B98E}"/>
          </ac:spMkLst>
        </pc:spChg>
        <pc:spChg chg="add mod">
          <ac:chgData name="Patricia Rebolledo" userId="4dc389395fa78227" providerId="LiveId" clId="{E57CDF32-22AF-41E9-BA4D-F29658F55F2C}" dt="2020-04-28T03:07:12.579" v="350" actId="164"/>
          <ac:spMkLst>
            <pc:docMk/>
            <pc:sldMk cId="4150300094" sldId="266"/>
            <ac:spMk id="45" creationId="{941EACEE-3214-4DF3-A014-7D1F48DD1A62}"/>
          </ac:spMkLst>
        </pc:spChg>
        <pc:spChg chg="add del">
          <ac:chgData name="Patricia Rebolledo" userId="4dc389395fa78227" providerId="LiveId" clId="{E57CDF32-22AF-41E9-BA4D-F29658F55F2C}" dt="2020-04-28T03:06:43.081" v="347"/>
          <ac:spMkLst>
            <pc:docMk/>
            <pc:sldMk cId="4150300094" sldId="266"/>
            <ac:spMk id="46" creationId="{A2E7D59D-9EE4-4C54-BA12-72B010632A57}"/>
          </ac:spMkLst>
        </pc:spChg>
        <pc:spChg chg="add del">
          <ac:chgData name="Patricia Rebolledo" userId="4dc389395fa78227" providerId="LiveId" clId="{E57CDF32-22AF-41E9-BA4D-F29658F55F2C}" dt="2020-04-28T03:06:43.081" v="347"/>
          <ac:spMkLst>
            <pc:docMk/>
            <pc:sldMk cId="4150300094" sldId="266"/>
            <ac:spMk id="47" creationId="{BA0FAB55-43A9-41F3-8C86-2BC360ABF044}"/>
          </ac:spMkLst>
        </pc:spChg>
        <pc:spChg chg="add mod">
          <ac:chgData name="Patricia Rebolledo" userId="4dc389395fa78227" providerId="LiveId" clId="{E57CDF32-22AF-41E9-BA4D-F29658F55F2C}" dt="2020-04-28T03:07:39.173" v="353" actId="164"/>
          <ac:spMkLst>
            <pc:docMk/>
            <pc:sldMk cId="4150300094" sldId="266"/>
            <ac:spMk id="48" creationId="{64E52E93-ED25-4BBB-96E9-8317E3E8026E}"/>
          </ac:spMkLst>
        </pc:spChg>
        <pc:spChg chg="add mod">
          <ac:chgData name="Patricia Rebolledo" userId="4dc389395fa78227" providerId="LiveId" clId="{E57CDF32-22AF-41E9-BA4D-F29658F55F2C}" dt="2020-04-28T03:07:39.173" v="353" actId="164"/>
          <ac:spMkLst>
            <pc:docMk/>
            <pc:sldMk cId="4150300094" sldId="266"/>
            <ac:spMk id="49" creationId="{6D866C35-745A-4653-8E3E-415FD2C1FE13}"/>
          </ac:spMkLst>
        </pc:spChg>
        <pc:spChg chg="mod">
          <ac:chgData name="Patricia Rebolledo" userId="4dc389395fa78227" providerId="LiveId" clId="{E57CDF32-22AF-41E9-BA4D-F29658F55F2C}" dt="2020-04-28T03:10:37.303" v="380" actId="1076"/>
          <ac:spMkLst>
            <pc:docMk/>
            <pc:sldMk cId="4150300094" sldId="266"/>
            <ac:spMk id="57" creationId="{C8060275-C202-4610-BB58-860B05ED53E7}"/>
          </ac:spMkLst>
        </pc:spChg>
        <pc:spChg chg="mod">
          <ac:chgData name="Patricia Rebolledo" userId="4dc389395fa78227" providerId="LiveId" clId="{E57CDF32-22AF-41E9-BA4D-F29658F55F2C}" dt="2020-04-28T03:10:41.421" v="381" actId="1076"/>
          <ac:spMkLst>
            <pc:docMk/>
            <pc:sldMk cId="4150300094" sldId="266"/>
            <ac:spMk id="58" creationId="{3EF0BA2F-8C18-4173-87C9-62175836C1AE}"/>
          </ac:spMkLst>
        </pc:spChg>
        <pc:spChg chg="add mod">
          <ac:chgData name="Patricia Rebolledo" userId="4dc389395fa78227" providerId="LiveId" clId="{E57CDF32-22AF-41E9-BA4D-F29658F55F2C}" dt="2020-04-28T06:00:13.885" v="1706"/>
          <ac:spMkLst>
            <pc:docMk/>
            <pc:sldMk cId="4150300094" sldId="266"/>
            <ac:spMk id="94" creationId="{8BF00DDF-E0AE-4D24-866D-52242781B8F4}"/>
          </ac:spMkLst>
        </pc:spChg>
        <pc:grpChg chg="add del mod">
          <ac:chgData name="Patricia Rebolledo" userId="4dc389395fa78227" providerId="LiveId" clId="{E57CDF32-22AF-41E9-BA4D-F29658F55F2C}" dt="2020-04-28T02:52:34.686" v="218" actId="165"/>
          <ac:grpSpMkLst>
            <pc:docMk/>
            <pc:sldMk cId="4150300094" sldId="266"/>
            <ac:grpSpMk id="13" creationId="{CE1D9F28-B4AC-45E2-9CFB-867FD83FB8C8}"/>
          </ac:grpSpMkLst>
        </pc:grpChg>
        <pc:grpChg chg="add mod">
          <ac:chgData name="Patricia Rebolledo" userId="4dc389395fa78227" providerId="LiveId" clId="{E57CDF32-22AF-41E9-BA4D-F29658F55F2C}" dt="2020-04-28T03:09:38.675" v="373" actId="164"/>
          <ac:grpSpMkLst>
            <pc:docMk/>
            <pc:sldMk cId="4150300094" sldId="266"/>
            <ac:grpSpMk id="24" creationId="{36DFE8C9-04B7-4724-B679-2752C84BBE8E}"/>
          </ac:grpSpMkLst>
        </pc:grpChg>
        <pc:grpChg chg="add del mod">
          <ac:chgData name="Patricia Rebolledo" userId="4dc389395fa78227" providerId="LiveId" clId="{E57CDF32-22AF-41E9-BA4D-F29658F55F2C}" dt="2020-04-28T02:57:10.023" v="254" actId="165"/>
          <ac:grpSpMkLst>
            <pc:docMk/>
            <pc:sldMk cId="4150300094" sldId="266"/>
            <ac:grpSpMk id="25" creationId="{3605BDC7-C05A-4E5D-A94F-6A5B36EA11BD}"/>
          </ac:grpSpMkLst>
        </pc:grpChg>
        <pc:grpChg chg="add del mod topLvl">
          <ac:chgData name="Patricia Rebolledo" userId="4dc389395fa78227" providerId="LiveId" clId="{E57CDF32-22AF-41E9-BA4D-F29658F55F2C}" dt="2020-04-28T03:04:43.708" v="325" actId="165"/>
          <ac:grpSpMkLst>
            <pc:docMk/>
            <pc:sldMk cId="4150300094" sldId="266"/>
            <ac:grpSpMk id="33" creationId="{5489F1C0-B3B1-44BD-B201-5593056DB6AA}"/>
          </ac:grpSpMkLst>
        </pc:grpChg>
        <pc:grpChg chg="add del mod topLvl">
          <ac:chgData name="Patricia Rebolledo" userId="4dc389395fa78227" providerId="LiveId" clId="{E57CDF32-22AF-41E9-BA4D-F29658F55F2C}" dt="2020-04-28T03:04:49.634" v="326" actId="165"/>
          <ac:grpSpMkLst>
            <pc:docMk/>
            <pc:sldMk cId="4150300094" sldId="266"/>
            <ac:grpSpMk id="35" creationId="{F1F46C38-5D3A-413C-A217-47F58CBC417B}"/>
          </ac:grpSpMkLst>
        </pc:grpChg>
        <pc:grpChg chg="add del mod topLvl">
          <ac:chgData name="Patricia Rebolledo" userId="4dc389395fa78227" providerId="LiveId" clId="{E57CDF32-22AF-41E9-BA4D-F29658F55F2C}" dt="2020-04-28T03:04:54.948" v="327" actId="165"/>
          <ac:grpSpMkLst>
            <pc:docMk/>
            <pc:sldMk cId="4150300094" sldId="266"/>
            <ac:grpSpMk id="37" creationId="{11585CBC-E3D3-479E-AD0B-3C268EF7C547}"/>
          </ac:grpSpMkLst>
        </pc:grpChg>
        <pc:grpChg chg="add del mod topLvl">
          <ac:chgData name="Patricia Rebolledo" userId="4dc389395fa78227" providerId="LiveId" clId="{E57CDF32-22AF-41E9-BA4D-F29658F55F2C}" dt="2020-04-28T03:05:00.955" v="328" actId="165"/>
          <ac:grpSpMkLst>
            <pc:docMk/>
            <pc:sldMk cId="4150300094" sldId="266"/>
            <ac:grpSpMk id="38" creationId="{20469E1C-4DAA-4C12-AA15-9C69EE8C9EBA}"/>
          </ac:grpSpMkLst>
        </pc:grpChg>
        <pc:grpChg chg="add mod">
          <ac:chgData name="Patricia Rebolledo" userId="4dc389395fa78227" providerId="LiveId" clId="{E57CDF32-22AF-41E9-BA4D-F29658F55F2C}" dt="2020-04-28T03:03:50.522" v="316" actId="164"/>
          <ac:grpSpMkLst>
            <pc:docMk/>
            <pc:sldMk cId="4150300094" sldId="266"/>
            <ac:grpSpMk id="39" creationId="{B92E1EFF-B1EB-422B-9E1C-5F57C96C8DDF}"/>
          </ac:grpSpMkLst>
        </pc:grpChg>
        <pc:grpChg chg="add mod">
          <ac:chgData name="Patricia Rebolledo" userId="4dc389395fa78227" providerId="LiveId" clId="{E57CDF32-22AF-41E9-BA4D-F29658F55F2C}" dt="2020-04-28T03:03:49.581" v="313" actId="164"/>
          <ac:grpSpMkLst>
            <pc:docMk/>
            <pc:sldMk cId="4150300094" sldId="266"/>
            <ac:grpSpMk id="40" creationId="{298349FE-A04B-4B47-BE1B-F6A1625876E5}"/>
          </ac:grpSpMkLst>
        </pc:grpChg>
        <pc:grpChg chg="add del mod">
          <ac:chgData name="Patricia Rebolledo" userId="4dc389395fa78227" providerId="LiveId" clId="{E57CDF32-22AF-41E9-BA4D-F29658F55F2C}" dt="2020-04-28T03:04:10.143" v="319" actId="478"/>
          <ac:grpSpMkLst>
            <pc:docMk/>
            <pc:sldMk cId="4150300094" sldId="266"/>
            <ac:grpSpMk id="41" creationId="{38926216-0205-46FE-B411-4D603DCFD0FA}"/>
          </ac:grpSpMkLst>
        </pc:grpChg>
        <pc:grpChg chg="add del mod">
          <ac:chgData name="Patricia Rebolledo" userId="4dc389395fa78227" providerId="LiveId" clId="{E57CDF32-22AF-41E9-BA4D-F29658F55F2C}" dt="2020-04-28T03:04:35.655" v="324" actId="165"/>
          <ac:grpSpMkLst>
            <pc:docMk/>
            <pc:sldMk cId="4150300094" sldId="266"/>
            <ac:grpSpMk id="42" creationId="{31548BB5-526A-4CEA-86A0-D46A4DD8451D}"/>
          </ac:grpSpMkLst>
        </pc:grpChg>
        <pc:grpChg chg="add mod">
          <ac:chgData name="Patricia Rebolledo" userId="4dc389395fa78227" providerId="LiveId" clId="{E57CDF32-22AF-41E9-BA4D-F29658F55F2C}" dt="2020-04-28T03:08:22.526" v="358" actId="164"/>
          <ac:grpSpMkLst>
            <pc:docMk/>
            <pc:sldMk cId="4150300094" sldId="266"/>
            <ac:grpSpMk id="50" creationId="{E41B70DB-7D2B-48B2-B555-2288CD4E9118}"/>
          </ac:grpSpMkLst>
        </pc:grpChg>
        <pc:grpChg chg="add mod">
          <ac:chgData name="Patricia Rebolledo" userId="4dc389395fa78227" providerId="LiveId" clId="{E57CDF32-22AF-41E9-BA4D-F29658F55F2C}" dt="2020-04-28T03:12:51.383" v="397" actId="1076"/>
          <ac:grpSpMkLst>
            <pc:docMk/>
            <pc:sldMk cId="4150300094" sldId="266"/>
            <ac:grpSpMk id="51" creationId="{71AB6A92-5ABD-450B-A7F8-71F2C46758FF}"/>
          </ac:grpSpMkLst>
        </pc:grpChg>
        <pc:grpChg chg="add mod">
          <ac:chgData name="Patricia Rebolledo" userId="4dc389395fa78227" providerId="LiveId" clId="{E57CDF32-22AF-41E9-BA4D-F29658F55F2C}" dt="2020-04-28T03:09:38.675" v="373" actId="164"/>
          <ac:grpSpMkLst>
            <pc:docMk/>
            <pc:sldMk cId="4150300094" sldId="266"/>
            <ac:grpSpMk id="52" creationId="{3369F2C1-BC57-487C-BFD0-8D66ADED9AB5}"/>
          </ac:grpSpMkLst>
        </pc:grpChg>
        <pc:grpChg chg="add mod">
          <ac:chgData name="Patricia Rebolledo" userId="4dc389395fa78227" providerId="LiveId" clId="{E57CDF32-22AF-41E9-BA4D-F29658F55F2C}" dt="2020-04-28T03:11:04.555" v="382" actId="1076"/>
          <ac:grpSpMkLst>
            <pc:docMk/>
            <pc:sldMk cId="4150300094" sldId="266"/>
            <ac:grpSpMk id="55" creationId="{7BCBBCBF-A30E-4C1F-99A8-B79FD0B9CF17}"/>
          </ac:grpSpMkLst>
        </pc:grpChg>
        <pc:grpChg chg="add mod">
          <ac:chgData name="Patricia Rebolledo" userId="4dc389395fa78227" providerId="LiveId" clId="{E57CDF32-22AF-41E9-BA4D-F29658F55F2C}" dt="2020-04-28T03:09:38.675" v="373" actId="164"/>
          <ac:grpSpMkLst>
            <pc:docMk/>
            <pc:sldMk cId="4150300094" sldId="266"/>
            <ac:grpSpMk id="56" creationId="{72768887-D37F-4865-AFD4-7801C364952A}"/>
          </ac:grpSpMkLst>
        </pc:grpChg>
        <pc:grpChg chg="add mod">
          <ac:chgData name="Patricia Rebolledo" userId="4dc389395fa78227" providerId="LiveId" clId="{E57CDF32-22AF-41E9-BA4D-F29658F55F2C}" dt="2020-04-28T03:09:38.675" v="373" actId="164"/>
          <ac:grpSpMkLst>
            <pc:docMk/>
            <pc:sldMk cId="4150300094" sldId="266"/>
            <ac:grpSpMk id="59" creationId="{8B85F91F-F200-4B1B-9500-5F1B2FB0A0FC}"/>
          </ac:grpSpMkLst>
        </pc:grpChg>
        <pc:grpChg chg="add mod">
          <ac:chgData name="Patricia Rebolledo" userId="4dc389395fa78227" providerId="LiveId" clId="{E57CDF32-22AF-41E9-BA4D-F29658F55F2C}" dt="2020-04-28T03:09:38.675" v="373" actId="164"/>
          <ac:grpSpMkLst>
            <pc:docMk/>
            <pc:sldMk cId="4150300094" sldId="266"/>
            <ac:grpSpMk id="62" creationId="{8B905DDC-2B75-4C51-9DA7-FAE6A2A74BDE}"/>
          </ac:grpSpMkLst>
        </pc:grpChg>
        <pc:grpChg chg="add mod">
          <ac:chgData name="Patricia Rebolledo" userId="4dc389395fa78227" providerId="LiveId" clId="{E57CDF32-22AF-41E9-BA4D-F29658F55F2C}" dt="2020-04-28T03:09:38.675" v="373" actId="164"/>
          <ac:grpSpMkLst>
            <pc:docMk/>
            <pc:sldMk cId="4150300094" sldId="266"/>
            <ac:grpSpMk id="65" creationId="{52591679-B849-4A62-9D2C-E6EB89795EA6}"/>
          </ac:grpSpMkLst>
        </pc:grpChg>
        <pc:grpChg chg="add mod">
          <ac:chgData name="Patricia Rebolledo" userId="4dc389395fa78227" providerId="LiveId" clId="{E57CDF32-22AF-41E9-BA4D-F29658F55F2C}" dt="2020-04-28T03:09:38.675" v="373" actId="164"/>
          <ac:grpSpMkLst>
            <pc:docMk/>
            <pc:sldMk cId="4150300094" sldId="266"/>
            <ac:grpSpMk id="68" creationId="{1D1BB605-22A3-4C13-A11F-A989BD0998B7}"/>
          </ac:grpSpMkLst>
        </pc:grpChg>
        <pc:grpChg chg="add mod">
          <ac:chgData name="Patricia Rebolledo" userId="4dc389395fa78227" providerId="LiveId" clId="{E57CDF32-22AF-41E9-BA4D-F29658F55F2C}" dt="2020-04-28T03:11:55.367" v="386" actId="1076"/>
          <ac:grpSpMkLst>
            <pc:docMk/>
            <pc:sldMk cId="4150300094" sldId="266"/>
            <ac:grpSpMk id="71" creationId="{E31983B4-DD1C-4D59-93C4-15D738A0C923}"/>
          </ac:grpSpMkLst>
        </pc:grpChg>
        <pc:grpChg chg="add mod">
          <ac:chgData name="Patricia Rebolledo" userId="4dc389395fa78227" providerId="LiveId" clId="{E57CDF32-22AF-41E9-BA4D-F29658F55F2C}" dt="2020-04-28T03:13:52.902" v="403" actId="1076"/>
          <ac:grpSpMkLst>
            <pc:docMk/>
            <pc:sldMk cId="4150300094" sldId="266"/>
            <ac:grpSpMk id="72" creationId="{B63CD3F4-B924-47AF-ACDA-D45A4C66B479}"/>
          </ac:grpSpMkLst>
        </pc:grpChg>
        <pc:grpChg chg="mod">
          <ac:chgData name="Patricia Rebolledo" userId="4dc389395fa78227" providerId="LiveId" clId="{E57CDF32-22AF-41E9-BA4D-F29658F55F2C}" dt="2020-04-28T03:10:09.611" v="377"/>
          <ac:grpSpMkLst>
            <pc:docMk/>
            <pc:sldMk cId="4150300094" sldId="266"/>
            <ac:grpSpMk id="74" creationId="{138B9887-E5E8-4C27-A373-302BB6FEE557}"/>
          </ac:grpSpMkLst>
        </pc:grpChg>
        <pc:grpChg chg="add del mod">
          <ac:chgData name="Patricia Rebolledo" userId="4dc389395fa78227" providerId="LiveId" clId="{E57CDF32-22AF-41E9-BA4D-F29658F55F2C}" dt="2020-04-28T03:12:33.868" v="393"/>
          <ac:grpSpMkLst>
            <pc:docMk/>
            <pc:sldMk cId="4150300094" sldId="266"/>
            <ac:grpSpMk id="77" creationId="{E3C78524-0A8B-4809-A13C-4B6572592C22}"/>
          </ac:grpSpMkLst>
        </pc:grpChg>
        <pc:grpChg chg="add mod">
          <ac:chgData name="Patricia Rebolledo" userId="4dc389395fa78227" providerId="LiveId" clId="{E57CDF32-22AF-41E9-BA4D-F29658F55F2C}" dt="2020-04-28T03:14:20.704" v="408" actId="1076"/>
          <ac:grpSpMkLst>
            <pc:docMk/>
            <pc:sldMk cId="4150300094" sldId="266"/>
            <ac:grpSpMk id="82" creationId="{7B33959A-0347-4CD1-B3CD-2D27F70413B4}"/>
          </ac:grpSpMkLst>
        </pc:grpChg>
        <pc:grpChg chg="add mod">
          <ac:chgData name="Patricia Rebolledo" userId="4dc389395fa78227" providerId="LiveId" clId="{E57CDF32-22AF-41E9-BA4D-F29658F55F2C}" dt="2020-04-28T03:13:23.701" v="401" actId="1076"/>
          <ac:grpSpMkLst>
            <pc:docMk/>
            <pc:sldMk cId="4150300094" sldId="266"/>
            <ac:grpSpMk id="86" creationId="{C02610C0-7867-40E7-9FAA-AC92B78FFDCF}"/>
          </ac:grpSpMkLst>
        </pc:grpChg>
        <pc:grpChg chg="add mod">
          <ac:chgData name="Patricia Rebolledo" userId="4dc389395fa78227" providerId="LiveId" clId="{E57CDF32-22AF-41E9-BA4D-F29658F55F2C}" dt="2020-04-28T03:14:09.132" v="406" actId="1076"/>
          <ac:grpSpMkLst>
            <pc:docMk/>
            <pc:sldMk cId="4150300094" sldId="266"/>
            <ac:grpSpMk id="90" creationId="{9CA9711A-6091-4FEF-936F-AFEB7870B793}"/>
          </ac:grpSpMkLst>
        </pc:grpChg>
      </pc:sldChg>
      <pc:sldChg chg="addSp delSp modSp add mod modTransition delAnim modAnim">
        <pc:chgData name="Patricia Rebolledo" userId="4dc389395fa78227" providerId="LiveId" clId="{E57CDF32-22AF-41E9-BA4D-F29658F55F2C}" dt="2020-04-28T16:56:33.627" v="3288"/>
        <pc:sldMkLst>
          <pc:docMk/>
          <pc:sldMk cId="1965973023" sldId="267"/>
        </pc:sldMkLst>
        <pc:spChg chg="del">
          <ac:chgData name="Patricia Rebolledo" userId="4dc389395fa78227" providerId="LiveId" clId="{E57CDF32-22AF-41E9-BA4D-F29658F55F2C}" dt="2020-04-28T03:18:47.556" v="526" actId="478"/>
          <ac:spMkLst>
            <pc:docMk/>
            <pc:sldMk cId="1965973023" sldId="267"/>
            <ac:spMk id="2" creationId="{C095F56B-51D5-4BC7-93A8-C9162D7ED817}"/>
          </ac:spMkLst>
        </pc:spChg>
        <pc:spChg chg="del">
          <ac:chgData name="Patricia Rebolledo" userId="4dc389395fa78227" providerId="LiveId" clId="{E57CDF32-22AF-41E9-BA4D-F29658F55F2C}" dt="2020-04-28T03:18:48.906" v="527" actId="478"/>
          <ac:spMkLst>
            <pc:docMk/>
            <pc:sldMk cId="1965973023" sldId="267"/>
            <ac:spMk id="3" creationId="{2619142E-4CCA-45BB-89B6-6971CA31F7E2}"/>
          </ac:spMkLst>
        </pc:spChg>
        <pc:spChg chg="add mod">
          <ac:chgData name="Patricia Rebolledo" userId="4dc389395fa78227" providerId="LiveId" clId="{E57CDF32-22AF-41E9-BA4D-F29658F55F2C}" dt="2020-04-28T03:21:37.108" v="535" actId="1076"/>
          <ac:spMkLst>
            <pc:docMk/>
            <pc:sldMk cId="1965973023" sldId="267"/>
            <ac:spMk id="4" creationId="{8E0AF7CF-CA75-448A-AD81-0A62508181D9}"/>
          </ac:spMkLst>
        </pc:spChg>
        <pc:spChg chg="add mod">
          <ac:chgData name="Patricia Rebolledo" userId="4dc389395fa78227" providerId="LiveId" clId="{E57CDF32-22AF-41E9-BA4D-F29658F55F2C}" dt="2020-04-28T03:35:56.734" v="589" actId="164"/>
          <ac:spMkLst>
            <pc:docMk/>
            <pc:sldMk cId="1965973023" sldId="267"/>
            <ac:spMk id="5" creationId="{D424CDF0-0919-4335-86C7-97FC6E8F6228}"/>
          </ac:spMkLst>
        </pc:spChg>
        <pc:spChg chg="add mod">
          <ac:chgData name="Patricia Rebolledo" userId="4dc389395fa78227" providerId="LiveId" clId="{E57CDF32-22AF-41E9-BA4D-F29658F55F2C}" dt="2020-04-28T03:36:06.135" v="590" actId="164"/>
          <ac:spMkLst>
            <pc:docMk/>
            <pc:sldMk cId="1965973023" sldId="267"/>
            <ac:spMk id="6" creationId="{F922585F-36EB-416A-AE57-AE6D5C77EB03}"/>
          </ac:spMkLst>
        </pc:spChg>
        <pc:spChg chg="add mod">
          <ac:chgData name="Patricia Rebolledo" userId="4dc389395fa78227" providerId="LiveId" clId="{E57CDF32-22AF-41E9-BA4D-F29658F55F2C}" dt="2020-04-28T03:35:56.734" v="589" actId="164"/>
          <ac:spMkLst>
            <pc:docMk/>
            <pc:sldMk cId="1965973023" sldId="267"/>
            <ac:spMk id="7" creationId="{0538935E-F562-4536-A5AA-573313F1C9AB}"/>
          </ac:spMkLst>
        </pc:spChg>
        <pc:spChg chg="add mod">
          <ac:chgData name="Patricia Rebolledo" userId="4dc389395fa78227" providerId="LiveId" clId="{E57CDF32-22AF-41E9-BA4D-F29658F55F2C}" dt="2020-04-28T03:36:06.135" v="590" actId="164"/>
          <ac:spMkLst>
            <pc:docMk/>
            <pc:sldMk cId="1965973023" sldId="267"/>
            <ac:spMk id="8" creationId="{7336E271-EA31-4673-89AF-581D45E14DF5}"/>
          </ac:spMkLst>
        </pc:spChg>
        <pc:spChg chg="add del mod">
          <ac:chgData name="Patricia Rebolledo" userId="4dc389395fa78227" providerId="LiveId" clId="{E57CDF32-22AF-41E9-BA4D-F29658F55F2C}" dt="2020-04-28T03:33:12.376" v="566" actId="478"/>
          <ac:spMkLst>
            <pc:docMk/>
            <pc:sldMk cId="1965973023" sldId="267"/>
            <ac:spMk id="9" creationId="{04DCB544-2FBB-4DFD-BCC5-227801724C85}"/>
          </ac:spMkLst>
        </pc:spChg>
        <pc:spChg chg="add del mod">
          <ac:chgData name="Patricia Rebolledo" userId="4dc389395fa78227" providerId="LiveId" clId="{E57CDF32-22AF-41E9-BA4D-F29658F55F2C}" dt="2020-04-28T03:33:10.355" v="565" actId="478"/>
          <ac:spMkLst>
            <pc:docMk/>
            <pc:sldMk cId="1965973023" sldId="267"/>
            <ac:spMk id="10" creationId="{4B08FD6F-4A8C-45EA-B7D6-E87FE58ACD68}"/>
          </ac:spMkLst>
        </pc:spChg>
        <pc:spChg chg="add del mod">
          <ac:chgData name="Patricia Rebolledo" userId="4dc389395fa78227" providerId="LiveId" clId="{E57CDF32-22AF-41E9-BA4D-F29658F55F2C}" dt="2020-04-28T03:33:40.448" v="569" actId="478"/>
          <ac:spMkLst>
            <pc:docMk/>
            <pc:sldMk cId="1965973023" sldId="267"/>
            <ac:spMk id="11" creationId="{649ED032-259B-43BA-B34B-05F8461A4F47}"/>
          </ac:spMkLst>
        </pc:spChg>
        <pc:spChg chg="add del">
          <ac:chgData name="Patricia Rebolledo" userId="4dc389395fa78227" providerId="LiveId" clId="{E57CDF32-22AF-41E9-BA4D-F29658F55F2C}" dt="2020-04-28T03:33:49.649" v="571"/>
          <ac:spMkLst>
            <pc:docMk/>
            <pc:sldMk cId="1965973023" sldId="267"/>
            <ac:spMk id="12" creationId="{2B64731F-A699-4C13-A1A9-696DEDCA8FB9}"/>
          </ac:spMkLst>
        </pc:spChg>
        <pc:spChg chg="add mod">
          <ac:chgData name="Patricia Rebolledo" userId="4dc389395fa78227" providerId="LiveId" clId="{E57CDF32-22AF-41E9-BA4D-F29658F55F2C}" dt="2020-04-28T03:35:56.734" v="589" actId="164"/>
          <ac:spMkLst>
            <pc:docMk/>
            <pc:sldMk cId="1965973023" sldId="267"/>
            <ac:spMk id="13" creationId="{5C95F06A-A2CB-4265-A1FF-9D7DFDC823A1}"/>
          </ac:spMkLst>
        </pc:spChg>
        <pc:spChg chg="add mod">
          <ac:chgData name="Patricia Rebolledo" userId="4dc389395fa78227" providerId="LiveId" clId="{E57CDF32-22AF-41E9-BA4D-F29658F55F2C}" dt="2020-04-28T03:36:06.135" v="590" actId="164"/>
          <ac:spMkLst>
            <pc:docMk/>
            <pc:sldMk cId="1965973023" sldId="267"/>
            <ac:spMk id="14" creationId="{888D0458-DC00-413B-B1CE-4DBA1254D0DB}"/>
          </ac:spMkLst>
        </pc:spChg>
        <pc:spChg chg="add mod topLvl">
          <ac:chgData name="Patricia Rebolledo" userId="4dc389395fa78227" providerId="LiveId" clId="{E57CDF32-22AF-41E9-BA4D-F29658F55F2C}" dt="2020-04-28T15:02:18.030" v="1984" actId="255"/>
          <ac:spMkLst>
            <pc:docMk/>
            <pc:sldMk cId="1965973023" sldId="267"/>
            <ac:spMk id="17" creationId="{5FE43578-9AF1-402A-82D4-4AD120D0819E}"/>
          </ac:spMkLst>
        </pc:spChg>
        <pc:spChg chg="add del mod">
          <ac:chgData name="Patricia Rebolledo" userId="4dc389395fa78227" providerId="LiveId" clId="{E57CDF32-22AF-41E9-BA4D-F29658F55F2C}" dt="2020-04-28T04:03:13.531" v="851" actId="21"/>
          <ac:spMkLst>
            <pc:docMk/>
            <pc:sldMk cId="1965973023" sldId="267"/>
            <ac:spMk id="31" creationId="{C404AFC1-95B7-49B0-A810-2BB0E38D89B9}"/>
          </ac:spMkLst>
        </pc:spChg>
        <pc:spChg chg="add mod topLvl">
          <ac:chgData name="Patricia Rebolledo" userId="4dc389395fa78227" providerId="LiveId" clId="{E57CDF32-22AF-41E9-BA4D-F29658F55F2C}" dt="2020-04-28T15:02:21.888" v="1985" actId="108"/>
          <ac:spMkLst>
            <pc:docMk/>
            <pc:sldMk cId="1965973023" sldId="267"/>
            <ac:spMk id="32" creationId="{7D068B1B-30B3-47EF-A6DF-D6AC43392D43}"/>
          </ac:spMkLst>
        </pc:spChg>
        <pc:spChg chg="add del mod">
          <ac:chgData name="Patricia Rebolledo" userId="4dc389395fa78227" providerId="LiveId" clId="{E57CDF32-22AF-41E9-BA4D-F29658F55F2C}" dt="2020-04-28T03:52:27.689" v="726"/>
          <ac:spMkLst>
            <pc:docMk/>
            <pc:sldMk cId="1965973023" sldId="267"/>
            <ac:spMk id="33" creationId="{B81BDF56-4A9A-437E-A817-4CA886FF334A}"/>
          </ac:spMkLst>
        </pc:spChg>
        <pc:spChg chg="add mod topLvl">
          <ac:chgData name="Patricia Rebolledo" userId="4dc389395fa78227" providerId="LiveId" clId="{E57CDF32-22AF-41E9-BA4D-F29658F55F2C}" dt="2020-04-28T15:00:38.717" v="1977" actId="164"/>
          <ac:spMkLst>
            <pc:docMk/>
            <pc:sldMk cId="1965973023" sldId="267"/>
            <ac:spMk id="34" creationId="{DB6270CB-FE2A-4B84-90F9-8B90F601FDAB}"/>
          </ac:spMkLst>
        </pc:spChg>
        <pc:spChg chg="add mod topLvl">
          <ac:chgData name="Patricia Rebolledo" userId="4dc389395fa78227" providerId="LiveId" clId="{E57CDF32-22AF-41E9-BA4D-F29658F55F2C}" dt="2020-04-28T15:00:38.717" v="1977" actId="164"/>
          <ac:spMkLst>
            <pc:docMk/>
            <pc:sldMk cId="1965973023" sldId="267"/>
            <ac:spMk id="35" creationId="{2AB108EF-048E-4243-A804-6B2A886BE527}"/>
          </ac:spMkLst>
        </pc:spChg>
        <pc:spChg chg="add mod topLvl">
          <ac:chgData name="Patricia Rebolledo" userId="4dc389395fa78227" providerId="LiveId" clId="{E57CDF32-22AF-41E9-BA4D-F29658F55F2C}" dt="2020-04-28T15:00:38.717" v="1977" actId="164"/>
          <ac:spMkLst>
            <pc:docMk/>
            <pc:sldMk cId="1965973023" sldId="267"/>
            <ac:spMk id="36" creationId="{FA276D15-2477-4241-A923-3ADC9C332FFB}"/>
          </ac:spMkLst>
        </pc:spChg>
        <pc:spChg chg="add del">
          <ac:chgData name="Patricia Rebolledo" userId="4dc389395fa78227" providerId="LiveId" clId="{E57CDF32-22AF-41E9-BA4D-F29658F55F2C}" dt="2020-04-28T03:53:16.121" v="733"/>
          <ac:spMkLst>
            <pc:docMk/>
            <pc:sldMk cId="1965973023" sldId="267"/>
            <ac:spMk id="37" creationId="{4DA78B37-6735-4C8D-9364-146A85FF5550}"/>
          </ac:spMkLst>
        </pc:spChg>
        <pc:spChg chg="add del">
          <ac:chgData name="Patricia Rebolledo" userId="4dc389395fa78227" providerId="LiveId" clId="{E57CDF32-22AF-41E9-BA4D-F29658F55F2C}" dt="2020-04-28T03:53:16.121" v="733"/>
          <ac:spMkLst>
            <pc:docMk/>
            <pc:sldMk cId="1965973023" sldId="267"/>
            <ac:spMk id="38" creationId="{1326CAF0-7F22-4F84-80BA-23141CEF5B77}"/>
          </ac:spMkLst>
        </pc:spChg>
        <pc:spChg chg="add del">
          <ac:chgData name="Patricia Rebolledo" userId="4dc389395fa78227" providerId="LiveId" clId="{E57CDF32-22AF-41E9-BA4D-F29658F55F2C}" dt="2020-04-28T03:53:16.121" v="733"/>
          <ac:spMkLst>
            <pc:docMk/>
            <pc:sldMk cId="1965973023" sldId="267"/>
            <ac:spMk id="39" creationId="{11A6CB56-3F6F-43C6-8A33-8F3716BE5FFA}"/>
          </ac:spMkLst>
        </pc:spChg>
        <pc:spChg chg="add mod topLvl">
          <ac:chgData name="Patricia Rebolledo" userId="4dc389395fa78227" providerId="LiveId" clId="{E57CDF32-22AF-41E9-BA4D-F29658F55F2C}" dt="2020-04-28T15:00:38.717" v="1977" actId="164"/>
          <ac:spMkLst>
            <pc:docMk/>
            <pc:sldMk cId="1965973023" sldId="267"/>
            <ac:spMk id="40" creationId="{5B00A4CC-2BF7-46E1-8EC0-F4FA3C9B5FC2}"/>
          </ac:spMkLst>
        </pc:spChg>
        <pc:spChg chg="add mod topLvl">
          <ac:chgData name="Patricia Rebolledo" userId="4dc389395fa78227" providerId="LiveId" clId="{E57CDF32-22AF-41E9-BA4D-F29658F55F2C}" dt="2020-04-28T15:00:38.717" v="1977" actId="164"/>
          <ac:spMkLst>
            <pc:docMk/>
            <pc:sldMk cId="1965973023" sldId="267"/>
            <ac:spMk id="41" creationId="{8D72112D-3C7C-4E3A-98BC-6F7BE5B72B12}"/>
          </ac:spMkLst>
        </pc:spChg>
        <pc:spChg chg="add mod topLvl">
          <ac:chgData name="Patricia Rebolledo" userId="4dc389395fa78227" providerId="LiveId" clId="{E57CDF32-22AF-41E9-BA4D-F29658F55F2C}" dt="2020-04-28T15:00:38.717" v="1977" actId="164"/>
          <ac:spMkLst>
            <pc:docMk/>
            <pc:sldMk cId="1965973023" sldId="267"/>
            <ac:spMk id="42" creationId="{B2DAE424-D7C7-4A44-99D9-6DAEC028D240}"/>
          </ac:spMkLst>
        </pc:spChg>
        <pc:spChg chg="del mod topLvl">
          <ac:chgData name="Patricia Rebolledo" userId="4dc389395fa78227" providerId="LiveId" clId="{E57CDF32-22AF-41E9-BA4D-F29658F55F2C}" dt="2020-04-28T04:01:19.483" v="841" actId="478"/>
          <ac:spMkLst>
            <pc:docMk/>
            <pc:sldMk cId="1965973023" sldId="267"/>
            <ac:spMk id="44" creationId="{7BA8AEAA-BF27-42F4-87DA-4D1EE6B722D6}"/>
          </ac:spMkLst>
        </pc:spChg>
        <pc:spChg chg="del mod topLvl">
          <ac:chgData name="Patricia Rebolledo" userId="4dc389395fa78227" providerId="LiveId" clId="{E57CDF32-22AF-41E9-BA4D-F29658F55F2C}" dt="2020-04-28T04:01:19.483" v="841" actId="478"/>
          <ac:spMkLst>
            <pc:docMk/>
            <pc:sldMk cId="1965973023" sldId="267"/>
            <ac:spMk id="45" creationId="{013AA14A-4097-4494-A300-078773B65C15}"/>
          </ac:spMkLst>
        </pc:spChg>
        <pc:spChg chg="del mod topLvl">
          <ac:chgData name="Patricia Rebolledo" userId="4dc389395fa78227" providerId="LiveId" clId="{E57CDF32-22AF-41E9-BA4D-F29658F55F2C}" dt="2020-04-28T04:01:19.483" v="841" actId="478"/>
          <ac:spMkLst>
            <pc:docMk/>
            <pc:sldMk cId="1965973023" sldId="267"/>
            <ac:spMk id="46" creationId="{E441F1F8-AB7D-4A6E-A0E4-60D3724CE4EC}"/>
          </ac:spMkLst>
        </pc:spChg>
        <pc:spChg chg="del mod topLvl">
          <ac:chgData name="Patricia Rebolledo" userId="4dc389395fa78227" providerId="LiveId" clId="{E57CDF32-22AF-41E9-BA4D-F29658F55F2C}" dt="2020-04-28T04:01:19.483" v="841" actId="478"/>
          <ac:spMkLst>
            <pc:docMk/>
            <pc:sldMk cId="1965973023" sldId="267"/>
            <ac:spMk id="47" creationId="{60A023E0-2555-4A7F-B235-D7777012CEF9}"/>
          </ac:spMkLst>
        </pc:spChg>
        <pc:spChg chg="del mod topLvl">
          <ac:chgData name="Patricia Rebolledo" userId="4dc389395fa78227" providerId="LiveId" clId="{E57CDF32-22AF-41E9-BA4D-F29658F55F2C}" dt="2020-04-28T04:01:19.483" v="841" actId="478"/>
          <ac:spMkLst>
            <pc:docMk/>
            <pc:sldMk cId="1965973023" sldId="267"/>
            <ac:spMk id="48" creationId="{C762F9A2-053A-4F4E-AD52-6B1E8F3F996D}"/>
          </ac:spMkLst>
        </pc:spChg>
        <pc:spChg chg="del mod topLvl">
          <ac:chgData name="Patricia Rebolledo" userId="4dc389395fa78227" providerId="LiveId" clId="{E57CDF32-22AF-41E9-BA4D-F29658F55F2C}" dt="2020-04-28T04:01:19.483" v="841" actId="478"/>
          <ac:spMkLst>
            <pc:docMk/>
            <pc:sldMk cId="1965973023" sldId="267"/>
            <ac:spMk id="49" creationId="{427B7FAE-F189-4125-819E-E18693935F7B}"/>
          </ac:spMkLst>
        </pc:spChg>
        <pc:spChg chg="del mod topLvl">
          <ac:chgData name="Patricia Rebolledo" userId="4dc389395fa78227" providerId="LiveId" clId="{E57CDF32-22AF-41E9-BA4D-F29658F55F2C}" dt="2020-04-28T04:01:19.483" v="841" actId="478"/>
          <ac:spMkLst>
            <pc:docMk/>
            <pc:sldMk cId="1965973023" sldId="267"/>
            <ac:spMk id="50" creationId="{E7B8E17A-8EC5-4473-9D6F-34496C1A4D05}"/>
          </ac:spMkLst>
        </pc:spChg>
        <pc:spChg chg="del mod topLvl">
          <ac:chgData name="Patricia Rebolledo" userId="4dc389395fa78227" providerId="LiveId" clId="{E57CDF32-22AF-41E9-BA4D-F29658F55F2C}" dt="2020-04-28T04:01:19.483" v="841" actId="478"/>
          <ac:spMkLst>
            <pc:docMk/>
            <pc:sldMk cId="1965973023" sldId="267"/>
            <ac:spMk id="51" creationId="{938DF634-1A72-479E-ACCE-7C9E08F28CD4}"/>
          </ac:spMkLst>
        </pc:spChg>
        <pc:spChg chg="add mod">
          <ac:chgData name="Patricia Rebolledo" userId="4dc389395fa78227" providerId="LiveId" clId="{E57CDF32-22AF-41E9-BA4D-F29658F55F2C}" dt="2020-04-28T04:01:41.340" v="843" actId="164"/>
          <ac:spMkLst>
            <pc:docMk/>
            <pc:sldMk cId="1965973023" sldId="267"/>
            <ac:spMk id="55" creationId="{E7F3A777-2A5F-4680-9AE6-C798BC5299E6}"/>
          </ac:spMkLst>
        </pc:spChg>
        <pc:spChg chg="add mod">
          <ac:chgData name="Patricia Rebolledo" userId="4dc389395fa78227" providerId="LiveId" clId="{E57CDF32-22AF-41E9-BA4D-F29658F55F2C}" dt="2020-04-28T04:01:41.340" v="843" actId="164"/>
          <ac:spMkLst>
            <pc:docMk/>
            <pc:sldMk cId="1965973023" sldId="267"/>
            <ac:spMk id="56" creationId="{F55F7B58-EB23-4023-B38D-BD6D3FA57DA8}"/>
          </ac:spMkLst>
        </pc:spChg>
        <pc:spChg chg="add mod">
          <ac:chgData name="Patricia Rebolledo" userId="4dc389395fa78227" providerId="LiveId" clId="{E57CDF32-22AF-41E9-BA4D-F29658F55F2C}" dt="2020-04-28T04:02:27.875" v="848" actId="164"/>
          <ac:spMkLst>
            <pc:docMk/>
            <pc:sldMk cId="1965973023" sldId="267"/>
            <ac:spMk id="57" creationId="{704CD865-B660-4247-ACBA-FA02FCBF8EB2}"/>
          </ac:spMkLst>
        </pc:spChg>
        <pc:spChg chg="add mod">
          <ac:chgData name="Patricia Rebolledo" userId="4dc389395fa78227" providerId="LiveId" clId="{E57CDF32-22AF-41E9-BA4D-F29658F55F2C}" dt="2020-04-28T04:02:27.875" v="848" actId="164"/>
          <ac:spMkLst>
            <pc:docMk/>
            <pc:sldMk cId="1965973023" sldId="267"/>
            <ac:spMk id="58" creationId="{13D4D72F-D006-4ACF-A1BE-EE45EF674199}"/>
          </ac:spMkLst>
        </pc:spChg>
        <pc:spChg chg="add mod">
          <ac:chgData name="Patricia Rebolledo" userId="4dc389395fa78227" providerId="LiveId" clId="{E57CDF32-22AF-41E9-BA4D-F29658F55F2C}" dt="2020-04-28T04:01:41.340" v="843" actId="164"/>
          <ac:spMkLst>
            <pc:docMk/>
            <pc:sldMk cId="1965973023" sldId="267"/>
            <ac:spMk id="59" creationId="{47E3AFCC-3FF9-4E98-B8E4-21144F74CCD8}"/>
          </ac:spMkLst>
        </pc:spChg>
        <pc:spChg chg="add mod">
          <ac:chgData name="Patricia Rebolledo" userId="4dc389395fa78227" providerId="LiveId" clId="{E57CDF32-22AF-41E9-BA4D-F29658F55F2C}" dt="2020-04-28T04:02:27.875" v="848" actId="164"/>
          <ac:spMkLst>
            <pc:docMk/>
            <pc:sldMk cId="1965973023" sldId="267"/>
            <ac:spMk id="60" creationId="{CBC1D4CB-50EF-41DD-BEB9-AE29F0470C20}"/>
          </ac:spMkLst>
        </pc:spChg>
        <pc:spChg chg="add mod">
          <ac:chgData name="Patricia Rebolledo" userId="4dc389395fa78227" providerId="LiveId" clId="{E57CDF32-22AF-41E9-BA4D-F29658F55F2C}" dt="2020-04-28T06:02:22.162" v="1712"/>
          <ac:spMkLst>
            <pc:docMk/>
            <pc:sldMk cId="1965973023" sldId="267"/>
            <ac:spMk id="63" creationId="{2CB1E807-6BB3-470F-8350-043F4AEFD035}"/>
          </ac:spMkLst>
        </pc:spChg>
        <pc:grpChg chg="add mod">
          <ac:chgData name="Patricia Rebolledo" userId="4dc389395fa78227" providerId="LiveId" clId="{E57CDF32-22AF-41E9-BA4D-F29658F55F2C}" dt="2020-04-28T15:00:38.717" v="1977" actId="164"/>
          <ac:grpSpMkLst>
            <pc:docMk/>
            <pc:sldMk cId="1965973023" sldId="267"/>
            <ac:grpSpMk id="2" creationId="{DB7BC719-DBF4-47B1-A9C0-A6E6C5F253C6}"/>
          </ac:grpSpMkLst>
        </pc:grpChg>
        <pc:grpChg chg="add mod">
          <ac:chgData name="Patricia Rebolledo" userId="4dc389395fa78227" providerId="LiveId" clId="{E57CDF32-22AF-41E9-BA4D-F29658F55F2C}" dt="2020-04-28T03:35:56.734" v="589" actId="164"/>
          <ac:grpSpMkLst>
            <pc:docMk/>
            <pc:sldMk cId="1965973023" sldId="267"/>
            <ac:grpSpMk id="15" creationId="{6FA47596-CECD-47DB-84BC-4176EFBBB93D}"/>
          </ac:grpSpMkLst>
        </pc:grpChg>
        <pc:grpChg chg="add mod">
          <ac:chgData name="Patricia Rebolledo" userId="4dc389395fa78227" providerId="LiveId" clId="{E57CDF32-22AF-41E9-BA4D-F29658F55F2C}" dt="2020-04-28T03:36:06.135" v="590" actId="164"/>
          <ac:grpSpMkLst>
            <pc:docMk/>
            <pc:sldMk cId="1965973023" sldId="267"/>
            <ac:grpSpMk id="16" creationId="{64DC3E31-CCE8-48DF-8556-4EA8B36A62C4}"/>
          </ac:grpSpMkLst>
        </pc:grpChg>
        <pc:grpChg chg="add del mod">
          <ac:chgData name="Patricia Rebolledo" userId="4dc389395fa78227" providerId="LiveId" clId="{E57CDF32-22AF-41E9-BA4D-F29658F55F2C}" dt="2020-04-28T03:43:10.642" v="628" actId="478"/>
          <ac:grpSpMkLst>
            <pc:docMk/>
            <pc:sldMk cId="1965973023" sldId="267"/>
            <ac:grpSpMk id="18" creationId="{93A08E66-8DA8-4D8C-BE87-7B89A290C97C}"/>
          </ac:grpSpMkLst>
        </pc:grpChg>
        <pc:grpChg chg="add del mod">
          <ac:chgData name="Patricia Rebolledo" userId="4dc389395fa78227" providerId="LiveId" clId="{E57CDF32-22AF-41E9-BA4D-F29658F55F2C}" dt="2020-04-28T03:43:13.075" v="629" actId="478"/>
          <ac:grpSpMkLst>
            <pc:docMk/>
            <pc:sldMk cId="1965973023" sldId="267"/>
            <ac:grpSpMk id="23" creationId="{043C865C-F7C5-4AA5-A648-36FC75825065}"/>
          </ac:grpSpMkLst>
        </pc:grpChg>
        <pc:grpChg chg="add del mod">
          <ac:chgData name="Patricia Rebolledo" userId="4dc389395fa78227" providerId="LiveId" clId="{E57CDF32-22AF-41E9-BA4D-F29658F55F2C}" dt="2020-04-28T03:43:16.081" v="630" actId="478"/>
          <ac:grpSpMkLst>
            <pc:docMk/>
            <pc:sldMk cId="1965973023" sldId="267"/>
            <ac:grpSpMk id="27" creationId="{7F9CA310-069A-4F42-A023-20DD0DC0B2E3}"/>
          </ac:grpSpMkLst>
        </pc:grpChg>
        <pc:grpChg chg="add del mod">
          <ac:chgData name="Patricia Rebolledo" userId="4dc389395fa78227" providerId="LiveId" clId="{E57CDF32-22AF-41E9-BA4D-F29658F55F2C}" dt="2020-04-28T03:59:08.720" v="823" actId="165"/>
          <ac:grpSpMkLst>
            <pc:docMk/>
            <pc:sldMk cId="1965973023" sldId="267"/>
            <ac:grpSpMk id="43" creationId="{F723D9FB-D731-4CA4-9C96-61CA5CFAB840}"/>
          </ac:grpSpMkLst>
        </pc:grpChg>
        <pc:grpChg chg="add del mod topLvl">
          <ac:chgData name="Patricia Rebolledo" userId="4dc389395fa78227" providerId="LiveId" clId="{E57CDF32-22AF-41E9-BA4D-F29658F55F2C}" dt="2020-04-28T15:00:08.148" v="1973" actId="165"/>
          <ac:grpSpMkLst>
            <pc:docMk/>
            <pc:sldMk cId="1965973023" sldId="267"/>
            <ac:grpSpMk id="52" creationId="{15C9857A-67C7-41E1-8390-C6D5384836AF}"/>
          </ac:grpSpMkLst>
        </pc:grpChg>
        <pc:grpChg chg="add del mod topLvl">
          <ac:chgData name="Patricia Rebolledo" userId="4dc389395fa78227" providerId="LiveId" clId="{E57CDF32-22AF-41E9-BA4D-F29658F55F2C}" dt="2020-04-28T15:00:13.584" v="1974" actId="165"/>
          <ac:grpSpMkLst>
            <pc:docMk/>
            <pc:sldMk cId="1965973023" sldId="267"/>
            <ac:grpSpMk id="53" creationId="{54274CE0-5266-4F8E-B306-626945500CC7}"/>
          </ac:grpSpMkLst>
        </pc:grpChg>
        <pc:grpChg chg="add del mod">
          <ac:chgData name="Patricia Rebolledo" userId="4dc389395fa78227" providerId="LiveId" clId="{E57CDF32-22AF-41E9-BA4D-F29658F55F2C}" dt="2020-04-28T06:01:25.780" v="1707" actId="165"/>
          <ac:grpSpMkLst>
            <pc:docMk/>
            <pc:sldMk cId="1965973023" sldId="267"/>
            <ac:grpSpMk id="54" creationId="{8027E9B9-DEDF-497B-977A-2CC59859B478}"/>
          </ac:grpSpMkLst>
        </pc:grpChg>
        <pc:grpChg chg="add mod">
          <ac:chgData name="Patricia Rebolledo" userId="4dc389395fa78227" providerId="LiveId" clId="{E57CDF32-22AF-41E9-BA4D-F29658F55F2C}" dt="2020-04-28T15:01:02.257" v="1979" actId="1076"/>
          <ac:grpSpMkLst>
            <pc:docMk/>
            <pc:sldMk cId="1965973023" sldId="267"/>
            <ac:grpSpMk id="61" creationId="{8EC2D7DB-7971-404C-92C7-BE9FF28DCB62}"/>
          </ac:grpSpMkLst>
        </pc:grpChg>
        <pc:grpChg chg="add mod">
          <ac:chgData name="Patricia Rebolledo" userId="4dc389395fa78227" providerId="LiveId" clId="{E57CDF32-22AF-41E9-BA4D-F29658F55F2C}" dt="2020-04-28T15:01:07.178" v="1980" actId="1076"/>
          <ac:grpSpMkLst>
            <pc:docMk/>
            <pc:sldMk cId="1965973023" sldId="267"/>
            <ac:grpSpMk id="62" creationId="{D537A67E-58BD-4D81-A02D-E3718FCD13DC}"/>
          </ac:grpSpMkLst>
        </pc:grpChg>
      </pc:sldChg>
      <pc:sldChg chg="addSp delSp modSp add mod modTransition delAnim modAnim">
        <pc:chgData name="Patricia Rebolledo" userId="4dc389395fa78227" providerId="LiveId" clId="{E57CDF32-22AF-41E9-BA4D-F29658F55F2C}" dt="2020-04-28T17:04:31.139" v="3291"/>
        <pc:sldMkLst>
          <pc:docMk/>
          <pc:sldMk cId="2127062104" sldId="268"/>
        </pc:sldMkLst>
        <pc:spChg chg="del">
          <ac:chgData name="Patricia Rebolledo" userId="4dc389395fa78227" providerId="LiveId" clId="{E57CDF32-22AF-41E9-BA4D-F29658F55F2C}" dt="2020-04-28T04:11:27.804" v="867" actId="478"/>
          <ac:spMkLst>
            <pc:docMk/>
            <pc:sldMk cId="2127062104" sldId="268"/>
            <ac:spMk id="2" creationId="{EE102111-35A5-40E6-8162-E15F5DFEA3A1}"/>
          </ac:spMkLst>
        </pc:spChg>
        <pc:spChg chg="del">
          <ac:chgData name="Patricia Rebolledo" userId="4dc389395fa78227" providerId="LiveId" clId="{E57CDF32-22AF-41E9-BA4D-F29658F55F2C}" dt="2020-04-28T04:11:29.135" v="868" actId="478"/>
          <ac:spMkLst>
            <pc:docMk/>
            <pc:sldMk cId="2127062104" sldId="268"/>
            <ac:spMk id="3" creationId="{92BDDC48-7B43-422F-B3D4-F1F95AA821F6}"/>
          </ac:spMkLst>
        </pc:spChg>
        <pc:spChg chg="add mod">
          <ac:chgData name="Patricia Rebolledo" userId="4dc389395fa78227" providerId="LiveId" clId="{E57CDF32-22AF-41E9-BA4D-F29658F55F2C}" dt="2020-04-28T04:27:35.248" v="1011" actId="1076"/>
          <ac:spMkLst>
            <pc:docMk/>
            <pc:sldMk cId="2127062104" sldId="268"/>
            <ac:spMk id="4" creationId="{B31BD06D-7AB5-47C2-9DA1-6334A264C605}"/>
          </ac:spMkLst>
        </pc:spChg>
        <pc:spChg chg="mod topLvl">
          <ac:chgData name="Patricia Rebolledo" userId="4dc389395fa78227" providerId="LiveId" clId="{E57CDF32-22AF-41E9-BA4D-F29658F55F2C}" dt="2020-04-28T15:16:12.048" v="2155" actId="164"/>
          <ac:spMkLst>
            <pc:docMk/>
            <pc:sldMk cId="2127062104" sldId="268"/>
            <ac:spMk id="11" creationId="{DC85F167-D919-45C7-A4E6-4C95F063CE1A}"/>
          </ac:spMkLst>
        </pc:spChg>
        <pc:spChg chg="mod topLvl">
          <ac:chgData name="Patricia Rebolledo" userId="4dc389395fa78227" providerId="LiveId" clId="{E57CDF32-22AF-41E9-BA4D-F29658F55F2C}" dt="2020-04-28T15:16:12.048" v="2155" actId="164"/>
          <ac:spMkLst>
            <pc:docMk/>
            <pc:sldMk cId="2127062104" sldId="268"/>
            <ac:spMk id="12" creationId="{1546E593-D457-4E03-97A5-78CD63A7F685}"/>
          </ac:spMkLst>
        </pc:spChg>
        <pc:spChg chg="mod topLvl">
          <ac:chgData name="Patricia Rebolledo" userId="4dc389395fa78227" providerId="LiveId" clId="{E57CDF32-22AF-41E9-BA4D-F29658F55F2C}" dt="2020-04-28T15:16:12.048" v="2155" actId="164"/>
          <ac:spMkLst>
            <pc:docMk/>
            <pc:sldMk cId="2127062104" sldId="268"/>
            <ac:spMk id="13" creationId="{3C97B48A-BE12-4A15-90E1-3F39E0874524}"/>
          </ac:spMkLst>
        </pc:spChg>
        <pc:spChg chg="mod topLvl">
          <ac:chgData name="Patricia Rebolledo" userId="4dc389395fa78227" providerId="LiveId" clId="{E57CDF32-22AF-41E9-BA4D-F29658F55F2C}" dt="2020-04-28T15:16:12.048" v="2155" actId="164"/>
          <ac:spMkLst>
            <pc:docMk/>
            <pc:sldMk cId="2127062104" sldId="268"/>
            <ac:spMk id="14" creationId="{EE96EDEA-6A5B-42B6-A40D-395D9BFB5248}"/>
          </ac:spMkLst>
        </pc:spChg>
        <pc:spChg chg="mod topLvl">
          <ac:chgData name="Patricia Rebolledo" userId="4dc389395fa78227" providerId="LiveId" clId="{E57CDF32-22AF-41E9-BA4D-F29658F55F2C}" dt="2020-04-28T15:16:12.048" v="2155" actId="164"/>
          <ac:spMkLst>
            <pc:docMk/>
            <pc:sldMk cId="2127062104" sldId="268"/>
            <ac:spMk id="16" creationId="{1A7686FD-6636-44C8-91E2-4AE2B6B3D456}"/>
          </ac:spMkLst>
        </pc:spChg>
        <pc:spChg chg="mod topLvl">
          <ac:chgData name="Patricia Rebolledo" userId="4dc389395fa78227" providerId="LiveId" clId="{E57CDF32-22AF-41E9-BA4D-F29658F55F2C}" dt="2020-04-28T15:16:12.048" v="2155" actId="164"/>
          <ac:spMkLst>
            <pc:docMk/>
            <pc:sldMk cId="2127062104" sldId="268"/>
            <ac:spMk id="17" creationId="{8EFE375D-14CF-44E5-A239-9A23A4CE4CFF}"/>
          </ac:spMkLst>
        </pc:spChg>
        <pc:spChg chg="mod topLvl">
          <ac:chgData name="Patricia Rebolledo" userId="4dc389395fa78227" providerId="LiveId" clId="{E57CDF32-22AF-41E9-BA4D-F29658F55F2C}" dt="2020-04-28T15:16:12.048" v="2155" actId="164"/>
          <ac:spMkLst>
            <pc:docMk/>
            <pc:sldMk cId="2127062104" sldId="268"/>
            <ac:spMk id="18" creationId="{6C698167-AEEC-46AB-9A31-540F8465DE36}"/>
          </ac:spMkLst>
        </pc:spChg>
        <pc:spChg chg="mod topLvl">
          <ac:chgData name="Patricia Rebolledo" userId="4dc389395fa78227" providerId="LiveId" clId="{E57CDF32-22AF-41E9-BA4D-F29658F55F2C}" dt="2020-04-28T15:16:12.048" v="2155" actId="164"/>
          <ac:spMkLst>
            <pc:docMk/>
            <pc:sldMk cId="2127062104" sldId="268"/>
            <ac:spMk id="19" creationId="{B59AF0C1-3BA4-4B7A-898A-37598DE7F8BD}"/>
          </ac:spMkLst>
        </pc:spChg>
        <pc:spChg chg="mod topLvl">
          <ac:chgData name="Patricia Rebolledo" userId="4dc389395fa78227" providerId="LiveId" clId="{E57CDF32-22AF-41E9-BA4D-F29658F55F2C}" dt="2020-04-28T15:11:10.112" v="2105" actId="164"/>
          <ac:spMkLst>
            <pc:docMk/>
            <pc:sldMk cId="2127062104" sldId="268"/>
            <ac:spMk id="21" creationId="{58383E31-3649-4854-88FD-FC41DDE2B4CC}"/>
          </ac:spMkLst>
        </pc:spChg>
        <pc:spChg chg="mod topLvl">
          <ac:chgData name="Patricia Rebolledo" userId="4dc389395fa78227" providerId="LiveId" clId="{E57CDF32-22AF-41E9-BA4D-F29658F55F2C}" dt="2020-04-28T15:11:10.112" v="2105" actId="164"/>
          <ac:spMkLst>
            <pc:docMk/>
            <pc:sldMk cId="2127062104" sldId="268"/>
            <ac:spMk id="22" creationId="{B6F07D58-5D71-49AC-AE47-AFB9F88B14CE}"/>
          </ac:spMkLst>
        </pc:spChg>
        <pc:spChg chg="mod topLvl">
          <ac:chgData name="Patricia Rebolledo" userId="4dc389395fa78227" providerId="LiveId" clId="{E57CDF32-22AF-41E9-BA4D-F29658F55F2C}" dt="2020-04-28T15:11:10.112" v="2105" actId="164"/>
          <ac:spMkLst>
            <pc:docMk/>
            <pc:sldMk cId="2127062104" sldId="268"/>
            <ac:spMk id="23" creationId="{97F94165-BF9E-4792-BCA1-7FD27107F74B}"/>
          </ac:spMkLst>
        </pc:spChg>
        <pc:spChg chg="mod topLvl">
          <ac:chgData name="Patricia Rebolledo" userId="4dc389395fa78227" providerId="LiveId" clId="{E57CDF32-22AF-41E9-BA4D-F29658F55F2C}" dt="2020-04-28T15:12:06.235" v="2112" actId="164"/>
          <ac:spMkLst>
            <pc:docMk/>
            <pc:sldMk cId="2127062104" sldId="268"/>
            <ac:spMk id="25" creationId="{F4851047-98DE-492A-8D07-83510759A0F2}"/>
          </ac:spMkLst>
        </pc:spChg>
        <pc:spChg chg="mod topLvl">
          <ac:chgData name="Patricia Rebolledo" userId="4dc389395fa78227" providerId="LiveId" clId="{E57CDF32-22AF-41E9-BA4D-F29658F55F2C}" dt="2020-04-28T15:12:06.235" v="2112" actId="164"/>
          <ac:spMkLst>
            <pc:docMk/>
            <pc:sldMk cId="2127062104" sldId="268"/>
            <ac:spMk id="26" creationId="{E737796E-2BEB-4618-9AFD-54E5A6E88D96}"/>
          </ac:spMkLst>
        </pc:spChg>
        <pc:spChg chg="mod topLvl">
          <ac:chgData name="Patricia Rebolledo" userId="4dc389395fa78227" providerId="LiveId" clId="{E57CDF32-22AF-41E9-BA4D-F29658F55F2C}" dt="2020-04-28T15:12:06.235" v="2112" actId="164"/>
          <ac:spMkLst>
            <pc:docMk/>
            <pc:sldMk cId="2127062104" sldId="268"/>
            <ac:spMk id="27" creationId="{2F4AD9F7-A8EA-45B6-B60A-882CCDA14B13}"/>
          </ac:spMkLst>
        </pc:spChg>
        <pc:spChg chg="add mod">
          <ac:chgData name="Patricia Rebolledo" userId="4dc389395fa78227" providerId="LiveId" clId="{E57CDF32-22AF-41E9-BA4D-F29658F55F2C}" dt="2020-04-28T17:04:31.139" v="3291"/>
          <ac:spMkLst>
            <pc:docMk/>
            <pc:sldMk cId="2127062104" sldId="268"/>
            <ac:spMk id="28" creationId="{DAF1333F-4548-4D2E-9A40-98836CA225BB}"/>
          </ac:spMkLst>
        </pc:spChg>
        <pc:spChg chg="add del">
          <ac:chgData name="Patricia Rebolledo" userId="4dc389395fa78227" providerId="LiveId" clId="{E57CDF32-22AF-41E9-BA4D-F29658F55F2C}" dt="2020-04-28T04:21:06.098" v="964" actId="478"/>
          <ac:spMkLst>
            <pc:docMk/>
            <pc:sldMk cId="2127062104" sldId="268"/>
            <ac:spMk id="32" creationId="{737F80A1-BE63-4A98-A1D2-46147AF0022B}"/>
          </ac:spMkLst>
        </pc:spChg>
        <pc:spChg chg="add mod">
          <ac:chgData name="Patricia Rebolledo" userId="4dc389395fa78227" providerId="LiveId" clId="{E57CDF32-22AF-41E9-BA4D-F29658F55F2C}" dt="2020-04-28T15:07:49.753" v="2063" actId="1076"/>
          <ac:spMkLst>
            <pc:docMk/>
            <pc:sldMk cId="2127062104" sldId="268"/>
            <ac:spMk id="33" creationId="{CE4D5AC9-8D4A-4A30-B52D-7F18C40A839D}"/>
          </ac:spMkLst>
        </pc:spChg>
        <pc:spChg chg="add mod">
          <ac:chgData name="Patricia Rebolledo" userId="4dc389395fa78227" providerId="LiveId" clId="{E57CDF32-22AF-41E9-BA4D-F29658F55F2C}" dt="2020-04-28T15:07:49.753" v="2063" actId="1076"/>
          <ac:spMkLst>
            <pc:docMk/>
            <pc:sldMk cId="2127062104" sldId="268"/>
            <ac:spMk id="34" creationId="{E5BCEBAA-7BB6-436A-B4E6-7A86B414634B}"/>
          </ac:spMkLst>
        </pc:spChg>
        <pc:spChg chg="add mod">
          <ac:chgData name="Patricia Rebolledo" userId="4dc389395fa78227" providerId="LiveId" clId="{E57CDF32-22AF-41E9-BA4D-F29658F55F2C}" dt="2020-04-28T15:19:12.849" v="2181" actId="1076"/>
          <ac:spMkLst>
            <pc:docMk/>
            <pc:sldMk cId="2127062104" sldId="268"/>
            <ac:spMk id="38" creationId="{FE733EFF-D6D9-4807-8399-342A5CCE9E11}"/>
          </ac:spMkLst>
        </pc:spChg>
        <pc:spChg chg="add mod">
          <ac:chgData name="Patricia Rebolledo" userId="4dc389395fa78227" providerId="LiveId" clId="{E57CDF32-22AF-41E9-BA4D-F29658F55F2C}" dt="2020-04-28T15:19:19.237" v="2182" actId="1076"/>
          <ac:spMkLst>
            <pc:docMk/>
            <pc:sldMk cId="2127062104" sldId="268"/>
            <ac:spMk id="39" creationId="{53FB5F4F-7616-4117-ABA9-13877DA2618B}"/>
          </ac:spMkLst>
        </pc:spChg>
        <pc:spChg chg="add del mod">
          <ac:chgData name="Patricia Rebolledo" userId="4dc389395fa78227" providerId="LiveId" clId="{E57CDF32-22AF-41E9-BA4D-F29658F55F2C}" dt="2020-04-28T15:12:24.666" v="2113" actId="478"/>
          <ac:spMkLst>
            <pc:docMk/>
            <pc:sldMk cId="2127062104" sldId="268"/>
            <ac:spMk id="40" creationId="{BCBBC639-AA15-4773-B2D0-5467BDD8D038}"/>
          </ac:spMkLst>
        </pc:spChg>
        <pc:grpChg chg="add mod">
          <ac:chgData name="Patricia Rebolledo" userId="4dc389395fa78227" providerId="LiveId" clId="{E57CDF32-22AF-41E9-BA4D-F29658F55F2C}" dt="2020-04-28T15:16:20.436" v="2156" actId="1076"/>
          <ac:grpSpMkLst>
            <pc:docMk/>
            <pc:sldMk cId="2127062104" sldId="268"/>
            <ac:grpSpMk id="2" creationId="{BE700BDE-EAE1-402B-9B8B-E4E0D99154AC}"/>
          </ac:grpSpMkLst>
        </pc:grpChg>
        <pc:grpChg chg="add mod">
          <ac:chgData name="Patricia Rebolledo" userId="4dc389395fa78227" providerId="LiveId" clId="{E57CDF32-22AF-41E9-BA4D-F29658F55F2C}" dt="2020-04-28T15:16:25.810" v="2157" actId="1076"/>
          <ac:grpSpMkLst>
            <pc:docMk/>
            <pc:sldMk cId="2127062104" sldId="268"/>
            <ac:grpSpMk id="3" creationId="{723879F4-F719-461C-B738-551345B43D38}"/>
          </ac:grpSpMkLst>
        </pc:grpChg>
        <pc:grpChg chg="add mod">
          <ac:chgData name="Patricia Rebolledo" userId="4dc389395fa78227" providerId="LiveId" clId="{E57CDF32-22AF-41E9-BA4D-F29658F55F2C}" dt="2020-04-28T15:16:12.048" v="2155" actId="164"/>
          <ac:grpSpMkLst>
            <pc:docMk/>
            <pc:sldMk cId="2127062104" sldId="268"/>
            <ac:grpSpMk id="5" creationId="{63D97134-D782-4530-BCC9-E8E6D2A08B41}"/>
          </ac:grpSpMkLst>
        </pc:grpChg>
        <pc:grpChg chg="add del">
          <ac:chgData name="Patricia Rebolledo" userId="4dc389395fa78227" providerId="LiveId" clId="{E57CDF32-22AF-41E9-BA4D-F29658F55F2C}" dt="2020-04-28T04:12:49.489" v="871" actId="478"/>
          <ac:grpSpMkLst>
            <pc:docMk/>
            <pc:sldMk cId="2127062104" sldId="268"/>
            <ac:grpSpMk id="5" creationId="{FB9AD302-3893-4846-918D-03CF3FC076C5}"/>
          </ac:grpSpMkLst>
        </pc:grpChg>
        <pc:grpChg chg="add del">
          <ac:chgData name="Patricia Rebolledo" userId="4dc389395fa78227" providerId="LiveId" clId="{E57CDF32-22AF-41E9-BA4D-F29658F55F2C}" dt="2020-04-28T04:12:51.495" v="872" actId="478"/>
          <ac:grpSpMkLst>
            <pc:docMk/>
            <pc:sldMk cId="2127062104" sldId="268"/>
            <ac:grpSpMk id="9" creationId="{5C128ABD-6977-4F43-AB45-BFF35F437878}"/>
          </ac:grpSpMkLst>
        </pc:grpChg>
        <pc:grpChg chg="add del mod">
          <ac:chgData name="Patricia Rebolledo" userId="4dc389395fa78227" providerId="LiveId" clId="{E57CDF32-22AF-41E9-BA4D-F29658F55F2C}" dt="2020-04-28T15:08:31.005" v="2065" actId="165"/>
          <ac:grpSpMkLst>
            <pc:docMk/>
            <pc:sldMk cId="2127062104" sldId="268"/>
            <ac:grpSpMk id="10" creationId="{1D7FB74D-2C50-4D16-816E-34E908FF0696}"/>
          </ac:grpSpMkLst>
        </pc:grpChg>
        <pc:grpChg chg="add del">
          <ac:chgData name="Patricia Rebolledo" userId="4dc389395fa78227" providerId="LiveId" clId="{E57CDF32-22AF-41E9-BA4D-F29658F55F2C}" dt="2020-04-28T04:21:01.776" v="963" actId="478"/>
          <ac:grpSpMkLst>
            <pc:docMk/>
            <pc:sldMk cId="2127062104" sldId="268"/>
            <ac:grpSpMk id="13" creationId="{7623FFBE-AAA0-465D-936C-3EF66B769C45}"/>
          </ac:grpSpMkLst>
        </pc:grpChg>
        <pc:grpChg chg="add del mod">
          <ac:chgData name="Patricia Rebolledo" userId="4dc389395fa78227" providerId="LiveId" clId="{E57CDF32-22AF-41E9-BA4D-F29658F55F2C}" dt="2020-04-28T15:08:31.005" v="2065" actId="165"/>
          <ac:grpSpMkLst>
            <pc:docMk/>
            <pc:sldMk cId="2127062104" sldId="268"/>
            <ac:grpSpMk id="15" creationId="{2437216D-D10E-423D-9E13-721BEC37270F}"/>
          </ac:grpSpMkLst>
        </pc:grpChg>
        <pc:grpChg chg="add del mod">
          <ac:chgData name="Patricia Rebolledo" userId="4dc389395fa78227" providerId="LiveId" clId="{E57CDF32-22AF-41E9-BA4D-F29658F55F2C}" dt="2020-04-28T15:08:31.005" v="2065" actId="165"/>
          <ac:grpSpMkLst>
            <pc:docMk/>
            <pc:sldMk cId="2127062104" sldId="268"/>
            <ac:grpSpMk id="20" creationId="{5366EA26-C58F-4A9B-B6F1-25991CCEFAAA}"/>
          </ac:grpSpMkLst>
        </pc:grpChg>
        <pc:grpChg chg="add del mod">
          <ac:chgData name="Patricia Rebolledo" userId="4dc389395fa78227" providerId="LiveId" clId="{E57CDF32-22AF-41E9-BA4D-F29658F55F2C}" dt="2020-04-28T15:08:31.005" v="2065" actId="165"/>
          <ac:grpSpMkLst>
            <pc:docMk/>
            <pc:sldMk cId="2127062104" sldId="268"/>
            <ac:grpSpMk id="24" creationId="{284D5C82-2B5A-465B-AF70-94F7AF2B148C}"/>
          </ac:grpSpMkLst>
        </pc:grpChg>
        <pc:grpChg chg="add del">
          <ac:chgData name="Patricia Rebolledo" userId="4dc389395fa78227" providerId="LiveId" clId="{E57CDF32-22AF-41E9-BA4D-F29658F55F2C}" dt="2020-04-28T04:21:06.098" v="964" actId="478"/>
          <ac:grpSpMkLst>
            <pc:docMk/>
            <pc:sldMk cId="2127062104" sldId="268"/>
            <ac:grpSpMk id="24" creationId="{5433DA2E-8D31-4790-8021-940AEC42767A}"/>
          </ac:grpSpMkLst>
        </pc:grpChg>
        <pc:grpChg chg="add del">
          <ac:chgData name="Patricia Rebolledo" userId="4dc389395fa78227" providerId="LiveId" clId="{E57CDF32-22AF-41E9-BA4D-F29658F55F2C}" dt="2020-04-28T04:21:06.098" v="964" actId="478"/>
          <ac:grpSpMkLst>
            <pc:docMk/>
            <pc:sldMk cId="2127062104" sldId="268"/>
            <ac:grpSpMk id="28" creationId="{14B5CB21-6E96-4DCD-97EA-3F17C649D41C}"/>
          </ac:grpSpMkLst>
        </pc:grpChg>
        <pc:picChg chg="add mod">
          <ac:chgData name="Patricia Rebolledo" userId="4dc389395fa78227" providerId="LiveId" clId="{E57CDF32-22AF-41E9-BA4D-F29658F55F2C}" dt="2020-04-28T15:07:49.753" v="2063" actId="1076"/>
          <ac:picMkLst>
            <pc:docMk/>
            <pc:sldMk cId="2127062104" sldId="268"/>
            <ac:picMk id="35" creationId="{14538F9F-7AEA-4309-B138-76BA84B05C98}"/>
          </ac:picMkLst>
        </pc:picChg>
        <pc:picChg chg="add del mod">
          <ac:chgData name="Patricia Rebolledo" userId="4dc389395fa78227" providerId="LiveId" clId="{E57CDF32-22AF-41E9-BA4D-F29658F55F2C}" dt="2020-04-28T04:23:10.487" v="975"/>
          <ac:picMkLst>
            <pc:docMk/>
            <pc:sldMk cId="2127062104" sldId="268"/>
            <ac:picMk id="36" creationId="{06D7C707-7C1B-4552-BFBD-5BC214727CDE}"/>
          </ac:picMkLst>
        </pc:picChg>
        <pc:picChg chg="add mod">
          <ac:chgData name="Patricia Rebolledo" userId="4dc389395fa78227" providerId="LiveId" clId="{E57CDF32-22AF-41E9-BA4D-F29658F55F2C}" dt="2020-04-28T15:19:28.156" v="2183" actId="14100"/>
          <ac:picMkLst>
            <pc:docMk/>
            <pc:sldMk cId="2127062104" sldId="268"/>
            <ac:picMk id="37" creationId="{2413431C-581E-4F06-88FD-25A1222A30BA}"/>
          </ac:picMkLst>
        </pc:picChg>
      </pc:sldChg>
      <pc:sldChg chg="addSp delSp modSp add mod modTransition delAnim modAnim">
        <pc:chgData name="Patricia Rebolledo" userId="4dc389395fa78227" providerId="LiveId" clId="{E57CDF32-22AF-41E9-BA4D-F29658F55F2C}" dt="2020-04-28T16:56:33.627" v="3288"/>
        <pc:sldMkLst>
          <pc:docMk/>
          <pc:sldMk cId="808731478" sldId="269"/>
        </pc:sldMkLst>
        <pc:spChg chg="del">
          <ac:chgData name="Patricia Rebolledo" userId="4dc389395fa78227" providerId="LiveId" clId="{E57CDF32-22AF-41E9-BA4D-F29658F55F2C}" dt="2020-04-28T04:28:21.950" v="1017" actId="478"/>
          <ac:spMkLst>
            <pc:docMk/>
            <pc:sldMk cId="808731478" sldId="269"/>
            <ac:spMk id="2" creationId="{6C97DEFB-75ED-4941-98F2-2BC130E7B4E7}"/>
          </ac:spMkLst>
        </pc:spChg>
        <pc:spChg chg="del">
          <ac:chgData name="Patricia Rebolledo" userId="4dc389395fa78227" providerId="LiveId" clId="{E57CDF32-22AF-41E9-BA4D-F29658F55F2C}" dt="2020-04-28T04:28:23.390" v="1018" actId="478"/>
          <ac:spMkLst>
            <pc:docMk/>
            <pc:sldMk cId="808731478" sldId="269"/>
            <ac:spMk id="3" creationId="{AF3EA0F8-F7F2-4277-A8C2-62D87851BCDE}"/>
          </ac:spMkLst>
        </pc:spChg>
        <pc:spChg chg="add mod">
          <ac:chgData name="Patricia Rebolledo" userId="4dc389395fa78227" providerId="LiveId" clId="{E57CDF32-22AF-41E9-BA4D-F29658F55F2C}" dt="2020-04-28T04:37:34.586" v="1497" actId="1076"/>
          <ac:spMkLst>
            <pc:docMk/>
            <pc:sldMk cId="808731478" sldId="269"/>
            <ac:spMk id="4" creationId="{31799EA0-8EA4-4BEB-8C77-8DE6B72936DF}"/>
          </ac:spMkLst>
        </pc:spChg>
        <pc:spChg chg="add del mod">
          <ac:chgData name="Patricia Rebolledo" userId="4dc389395fa78227" providerId="LiveId" clId="{E57CDF32-22AF-41E9-BA4D-F29658F55F2C}" dt="2020-04-28T04:30:53.553" v="1066" actId="478"/>
          <ac:spMkLst>
            <pc:docMk/>
            <pc:sldMk cId="808731478" sldId="269"/>
            <ac:spMk id="5" creationId="{F058CCAA-4309-46D4-AFCF-7185FA797CB2}"/>
          </ac:spMkLst>
        </pc:spChg>
        <pc:spChg chg="add del mod">
          <ac:chgData name="Patricia Rebolledo" userId="4dc389395fa78227" providerId="LiveId" clId="{E57CDF32-22AF-41E9-BA4D-F29658F55F2C}" dt="2020-04-28T04:31:00.676" v="1070" actId="478"/>
          <ac:spMkLst>
            <pc:docMk/>
            <pc:sldMk cId="808731478" sldId="269"/>
            <ac:spMk id="8" creationId="{2ACEEA4B-2075-4086-B295-CAB31308662F}"/>
          </ac:spMkLst>
        </pc:spChg>
        <pc:spChg chg="add del mod">
          <ac:chgData name="Patricia Rebolledo" userId="4dc389395fa78227" providerId="LiveId" clId="{E57CDF32-22AF-41E9-BA4D-F29658F55F2C}" dt="2020-04-28T04:30:56.645" v="1068" actId="478"/>
          <ac:spMkLst>
            <pc:docMk/>
            <pc:sldMk cId="808731478" sldId="269"/>
            <ac:spMk id="9" creationId="{9FB161BC-86AE-4498-B98E-8C235F521DBC}"/>
          </ac:spMkLst>
        </pc:spChg>
        <pc:spChg chg="add mod">
          <ac:chgData name="Patricia Rebolledo" userId="4dc389395fa78227" providerId="LiveId" clId="{E57CDF32-22AF-41E9-BA4D-F29658F55F2C}" dt="2020-04-28T04:37:34.586" v="1497" actId="1076"/>
          <ac:spMkLst>
            <pc:docMk/>
            <pc:sldMk cId="808731478" sldId="269"/>
            <ac:spMk id="10" creationId="{94201EFC-772A-4596-9844-2F75849A55C0}"/>
          </ac:spMkLst>
        </pc:spChg>
        <pc:spChg chg="add mod">
          <ac:chgData name="Patricia Rebolledo" userId="4dc389395fa78227" providerId="LiveId" clId="{E57CDF32-22AF-41E9-BA4D-F29658F55F2C}" dt="2020-04-28T04:37:34.586" v="1497" actId="1076"/>
          <ac:spMkLst>
            <pc:docMk/>
            <pc:sldMk cId="808731478" sldId="269"/>
            <ac:spMk id="11" creationId="{6D5EBC49-DD15-4626-A109-5A992E768826}"/>
          </ac:spMkLst>
        </pc:spChg>
        <pc:spChg chg="add mod">
          <ac:chgData name="Patricia Rebolledo" userId="4dc389395fa78227" providerId="LiveId" clId="{E57CDF32-22AF-41E9-BA4D-F29658F55F2C}" dt="2020-04-28T04:37:34.586" v="1497" actId="1076"/>
          <ac:spMkLst>
            <pc:docMk/>
            <pc:sldMk cId="808731478" sldId="269"/>
            <ac:spMk id="12" creationId="{3B2B420B-ECE9-401C-9A97-0684D188675A}"/>
          </ac:spMkLst>
        </pc:spChg>
        <pc:spChg chg="add mod">
          <ac:chgData name="Patricia Rebolledo" userId="4dc389395fa78227" providerId="LiveId" clId="{E57CDF32-22AF-41E9-BA4D-F29658F55F2C}" dt="2020-04-28T04:37:34.586" v="1497" actId="1076"/>
          <ac:spMkLst>
            <pc:docMk/>
            <pc:sldMk cId="808731478" sldId="269"/>
            <ac:spMk id="14" creationId="{9678CF12-6A27-4E56-818E-B9ACCDB08665}"/>
          </ac:spMkLst>
        </pc:spChg>
        <pc:spChg chg="add mod">
          <ac:chgData name="Patricia Rebolledo" userId="4dc389395fa78227" providerId="LiveId" clId="{E57CDF32-22AF-41E9-BA4D-F29658F55F2C}" dt="2020-04-28T06:04:56.534" v="1721"/>
          <ac:spMkLst>
            <pc:docMk/>
            <pc:sldMk cId="808731478" sldId="269"/>
            <ac:spMk id="15" creationId="{0C916EB2-8958-436A-BB8B-9AA577BC74A6}"/>
          </ac:spMkLst>
        </pc:spChg>
        <pc:picChg chg="add del mod">
          <ac:chgData name="Patricia Rebolledo" userId="4dc389395fa78227" providerId="LiveId" clId="{E57CDF32-22AF-41E9-BA4D-F29658F55F2C}" dt="2020-04-28T04:30:54.761" v="1067" actId="478"/>
          <ac:picMkLst>
            <pc:docMk/>
            <pc:sldMk cId="808731478" sldId="269"/>
            <ac:picMk id="6" creationId="{DB98E5D6-1158-492A-B829-54FFD0FC2EE6}"/>
          </ac:picMkLst>
        </pc:picChg>
        <pc:picChg chg="add del mod">
          <ac:chgData name="Patricia Rebolledo" userId="4dc389395fa78227" providerId="LiveId" clId="{E57CDF32-22AF-41E9-BA4D-F29658F55F2C}" dt="2020-04-28T04:30:58.563" v="1069" actId="478"/>
          <ac:picMkLst>
            <pc:docMk/>
            <pc:sldMk cId="808731478" sldId="269"/>
            <ac:picMk id="7" creationId="{62CD4A31-9BD7-4002-9CE4-4E5948530503}"/>
          </ac:picMkLst>
        </pc:picChg>
        <pc:picChg chg="add mod">
          <ac:chgData name="Patricia Rebolledo" userId="4dc389395fa78227" providerId="LiveId" clId="{E57CDF32-22AF-41E9-BA4D-F29658F55F2C}" dt="2020-04-28T04:37:34.586" v="1497" actId="1076"/>
          <ac:picMkLst>
            <pc:docMk/>
            <pc:sldMk cId="808731478" sldId="269"/>
            <ac:picMk id="13" creationId="{52ED3887-A672-486E-BC88-0ECD471A738E}"/>
          </ac:picMkLst>
        </pc:picChg>
      </pc:sldChg>
      <pc:sldChg chg="addSp delSp modSp add mod modTransition delAnim modAnim">
        <pc:chgData name="Patricia Rebolledo" userId="4dc389395fa78227" providerId="LiveId" clId="{E57CDF32-22AF-41E9-BA4D-F29658F55F2C}" dt="2020-04-28T16:56:33.627" v="3288"/>
        <pc:sldMkLst>
          <pc:docMk/>
          <pc:sldMk cId="1791466323" sldId="270"/>
        </pc:sldMkLst>
        <pc:spChg chg="del">
          <ac:chgData name="Patricia Rebolledo" userId="4dc389395fa78227" providerId="LiveId" clId="{E57CDF32-22AF-41E9-BA4D-F29658F55F2C}" dt="2020-04-28T04:38:12.756" v="1502" actId="478"/>
          <ac:spMkLst>
            <pc:docMk/>
            <pc:sldMk cId="1791466323" sldId="270"/>
            <ac:spMk id="2" creationId="{3479BFA9-5099-4A71-8FE1-528CEA9D9750}"/>
          </ac:spMkLst>
        </pc:spChg>
        <pc:spChg chg="add mod">
          <ac:chgData name="Patricia Rebolledo" userId="4dc389395fa78227" providerId="LiveId" clId="{E57CDF32-22AF-41E9-BA4D-F29658F55F2C}" dt="2020-04-28T16:51:30.828" v="3267" actId="164"/>
          <ac:spMkLst>
            <pc:docMk/>
            <pc:sldMk cId="1791466323" sldId="270"/>
            <ac:spMk id="2" creationId="{BC1A4FA7-E7D8-4F30-9551-77FC854A4654}"/>
          </ac:spMkLst>
        </pc:spChg>
        <pc:spChg chg="del">
          <ac:chgData name="Patricia Rebolledo" userId="4dc389395fa78227" providerId="LiveId" clId="{E57CDF32-22AF-41E9-BA4D-F29658F55F2C}" dt="2020-04-28T04:38:15.238" v="1503" actId="478"/>
          <ac:spMkLst>
            <pc:docMk/>
            <pc:sldMk cId="1791466323" sldId="270"/>
            <ac:spMk id="3" creationId="{0C41A2CD-6D69-4423-9E7D-A880110A1E47}"/>
          </ac:spMkLst>
        </pc:spChg>
        <pc:spChg chg="add mod">
          <ac:chgData name="Patricia Rebolledo" userId="4dc389395fa78227" providerId="LiveId" clId="{E57CDF32-22AF-41E9-BA4D-F29658F55F2C}" dt="2020-04-28T16:51:30.828" v="3267" actId="164"/>
          <ac:spMkLst>
            <pc:docMk/>
            <pc:sldMk cId="1791466323" sldId="270"/>
            <ac:spMk id="3" creationId="{AB3C8F54-ED55-4626-953B-05709E9149CA}"/>
          </ac:spMkLst>
        </pc:spChg>
        <pc:spChg chg="add mod">
          <ac:chgData name="Patricia Rebolledo" userId="4dc389395fa78227" providerId="LiveId" clId="{E57CDF32-22AF-41E9-BA4D-F29658F55F2C}" dt="2020-04-28T05:07:38.560" v="1541" actId="1076"/>
          <ac:spMkLst>
            <pc:docMk/>
            <pc:sldMk cId="1791466323" sldId="270"/>
            <ac:spMk id="4" creationId="{10F8113C-C7E7-45DC-A35B-813985F3334F}"/>
          </ac:spMkLst>
        </pc:spChg>
        <pc:spChg chg="add del">
          <ac:chgData name="Patricia Rebolledo" userId="4dc389395fa78227" providerId="LiveId" clId="{E57CDF32-22AF-41E9-BA4D-F29658F55F2C}" dt="2020-04-28T04:38:55.528" v="1507" actId="478"/>
          <ac:spMkLst>
            <pc:docMk/>
            <pc:sldMk cId="1791466323" sldId="270"/>
            <ac:spMk id="5" creationId="{76594107-3380-40C4-8AAA-D625AE14C566}"/>
          </ac:spMkLst>
        </pc:spChg>
        <pc:spChg chg="add del mod">
          <ac:chgData name="Patricia Rebolledo" userId="4dc389395fa78227" providerId="LiveId" clId="{E57CDF32-22AF-41E9-BA4D-F29658F55F2C}" dt="2020-04-28T15:26:55.970" v="2372" actId="478"/>
          <ac:spMkLst>
            <pc:docMk/>
            <pc:sldMk cId="1791466323" sldId="270"/>
            <ac:spMk id="5" creationId="{AA0E0F90-E181-4CE0-B971-8CC10EDCDAF5}"/>
          </ac:spMkLst>
        </pc:spChg>
        <pc:spChg chg="add del">
          <ac:chgData name="Patricia Rebolledo" userId="4dc389395fa78227" providerId="LiveId" clId="{E57CDF32-22AF-41E9-BA4D-F29658F55F2C}" dt="2020-04-28T04:39:00.749" v="1509" actId="478"/>
          <ac:spMkLst>
            <pc:docMk/>
            <pc:sldMk cId="1791466323" sldId="270"/>
            <ac:spMk id="6" creationId="{6EDBC413-B8FE-4092-8BF7-407D5B0194BD}"/>
          </ac:spMkLst>
        </pc:spChg>
        <pc:spChg chg="add mod">
          <ac:chgData name="Patricia Rebolledo" userId="4dc389395fa78227" providerId="LiveId" clId="{E57CDF32-22AF-41E9-BA4D-F29658F55F2C}" dt="2020-04-28T16:52:02.024" v="3270" actId="164"/>
          <ac:spMkLst>
            <pc:docMk/>
            <pc:sldMk cId="1791466323" sldId="270"/>
            <ac:spMk id="6" creationId="{8E7FEE36-E8DC-476F-BED9-F5FA3D131011}"/>
          </ac:spMkLst>
        </pc:spChg>
        <pc:spChg chg="add mod">
          <ac:chgData name="Patricia Rebolledo" userId="4dc389395fa78227" providerId="LiveId" clId="{E57CDF32-22AF-41E9-BA4D-F29658F55F2C}" dt="2020-04-28T16:52:02.024" v="3270" actId="164"/>
          <ac:spMkLst>
            <pc:docMk/>
            <pc:sldMk cId="1791466323" sldId="270"/>
            <ac:spMk id="7" creationId="{333FB60E-08CD-4E86-9F56-DF9C9AE1051F}"/>
          </ac:spMkLst>
        </pc:spChg>
        <pc:spChg chg="add del">
          <ac:chgData name="Patricia Rebolledo" userId="4dc389395fa78227" providerId="LiveId" clId="{E57CDF32-22AF-41E9-BA4D-F29658F55F2C}" dt="2020-04-28T04:38:58.212" v="1508" actId="478"/>
          <ac:spMkLst>
            <pc:docMk/>
            <pc:sldMk cId="1791466323" sldId="270"/>
            <ac:spMk id="7" creationId="{4B7D9895-293B-42B4-8581-F9B8C3341F65}"/>
          </ac:spMkLst>
        </pc:spChg>
        <pc:spChg chg="add mod">
          <ac:chgData name="Patricia Rebolledo" userId="4dc389395fa78227" providerId="LiveId" clId="{E57CDF32-22AF-41E9-BA4D-F29658F55F2C}" dt="2020-04-28T16:52:02.024" v="3270" actId="164"/>
          <ac:spMkLst>
            <pc:docMk/>
            <pc:sldMk cId="1791466323" sldId="270"/>
            <ac:spMk id="8" creationId="{B35DC2BE-CE8C-4332-B9E1-62C68444E7B6}"/>
          </ac:spMkLst>
        </pc:spChg>
        <pc:spChg chg="add del">
          <ac:chgData name="Patricia Rebolledo" userId="4dc389395fa78227" providerId="LiveId" clId="{E57CDF32-22AF-41E9-BA4D-F29658F55F2C}" dt="2020-04-28T04:38:40.687" v="1505" actId="478"/>
          <ac:spMkLst>
            <pc:docMk/>
            <pc:sldMk cId="1791466323" sldId="270"/>
            <ac:spMk id="9" creationId="{3102692B-609D-4FD6-AB80-0EBF19805290}"/>
          </ac:spMkLst>
        </pc:spChg>
        <pc:spChg chg="add mod">
          <ac:chgData name="Patricia Rebolledo" userId="4dc389395fa78227" providerId="LiveId" clId="{E57CDF32-22AF-41E9-BA4D-F29658F55F2C}" dt="2020-04-28T16:53:19.941" v="3275"/>
          <ac:spMkLst>
            <pc:docMk/>
            <pc:sldMk cId="1791466323" sldId="270"/>
            <ac:spMk id="10" creationId="{AB2FD806-E130-4779-B5EF-566E24D8E127}"/>
          </ac:spMkLst>
        </pc:spChg>
        <pc:spChg chg="add mod">
          <ac:chgData name="Patricia Rebolledo" userId="4dc389395fa78227" providerId="LiveId" clId="{E57CDF32-22AF-41E9-BA4D-F29658F55F2C}" dt="2020-04-28T16:51:18.615" v="3266" actId="164"/>
          <ac:spMkLst>
            <pc:docMk/>
            <pc:sldMk cId="1791466323" sldId="270"/>
            <ac:spMk id="11" creationId="{5C9132D7-22F9-4013-913D-1778335EA9E3}"/>
          </ac:spMkLst>
        </pc:spChg>
        <pc:spChg chg="add mod">
          <ac:chgData name="Patricia Rebolledo" userId="4dc389395fa78227" providerId="LiveId" clId="{E57CDF32-22AF-41E9-BA4D-F29658F55F2C}" dt="2020-04-28T16:51:30.828" v="3267" actId="164"/>
          <ac:spMkLst>
            <pc:docMk/>
            <pc:sldMk cId="1791466323" sldId="270"/>
            <ac:spMk id="12" creationId="{5A305B56-2A30-46C4-9BA0-B25D6FAF4886}"/>
          </ac:spMkLst>
        </pc:spChg>
        <pc:spChg chg="add mod">
          <ac:chgData name="Patricia Rebolledo" userId="4dc389395fa78227" providerId="LiveId" clId="{E57CDF32-22AF-41E9-BA4D-F29658F55F2C}" dt="2020-04-28T16:52:17.203" v="3272" actId="164"/>
          <ac:spMkLst>
            <pc:docMk/>
            <pc:sldMk cId="1791466323" sldId="270"/>
            <ac:spMk id="13" creationId="{4C888E40-728C-4AB9-B4BB-7F0A27F881C6}"/>
          </ac:spMkLst>
        </pc:spChg>
        <pc:spChg chg="add mod">
          <ac:chgData name="Patricia Rebolledo" userId="4dc389395fa78227" providerId="LiveId" clId="{E57CDF32-22AF-41E9-BA4D-F29658F55F2C}" dt="2020-04-28T16:51:18.615" v="3266" actId="164"/>
          <ac:spMkLst>
            <pc:docMk/>
            <pc:sldMk cId="1791466323" sldId="270"/>
            <ac:spMk id="14" creationId="{CBEC4BEC-D38D-4EF1-AA1F-DC2B952F28EB}"/>
          </ac:spMkLst>
        </pc:spChg>
        <pc:spChg chg="add del mod">
          <ac:chgData name="Patricia Rebolledo" userId="4dc389395fa78227" providerId="LiveId" clId="{E57CDF32-22AF-41E9-BA4D-F29658F55F2C}" dt="2020-04-28T05:01:52.090" v="1534" actId="478"/>
          <ac:spMkLst>
            <pc:docMk/>
            <pc:sldMk cId="1791466323" sldId="270"/>
            <ac:spMk id="15" creationId="{BF444F29-3C0B-4347-B395-4F0AB0F6ED2E}"/>
          </ac:spMkLst>
        </pc:spChg>
        <pc:spChg chg="add mod">
          <ac:chgData name="Patricia Rebolledo" userId="4dc389395fa78227" providerId="LiveId" clId="{E57CDF32-22AF-41E9-BA4D-F29658F55F2C}" dt="2020-04-28T16:52:02.024" v="3270" actId="164"/>
          <ac:spMkLst>
            <pc:docMk/>
            <pc:sldMk cId="1791466323" sldId="270"/>
            <ac:spMk id="18" creationId="{ABEB9383-33AF-4761-8F61-A068160DC8EC}"/>
          </ac:spMkLst>
        </pc:spChg>
        <pc:spChg chg="add mod">
          <ac:chgData name="Patricia Rebolledo" userId="4dc389395fa78227" providerId="LiveId" clId="{E57CDF32-22AF-41E9-BA4D-F29658F55F2C}" dt="2020-04-28T16:52:02.024" v="3270" actId="164"/>
          <ac:spMkLst>
            <pc:docMk/>
            <pc:sldMk cId="1791466323" sldId="270"/>
            <ac:spMk id="19" creationId="{AE3923EE-7340-4397-9074-5D3D42B4DA63}"/>
          </ac:spMkLst>
        </pc:spChg>
        <pc:spChg chg="add mod">
          <ac:chgData name="Patricia Rebolledo" userId="4dc389395fa78227" providerId="LiveId" clId="{E57CDF32-22AF-41E9-BA4D-F29658F55F2C}" dt="2020-04-28T16:52:17.203" v="3272" actId="164"/>
          <ac:spMkLst>
            <pc:docMk/>
            <pc:sldMk cId="1791466323" sldId="270"/>
            <ac:spMk id="20" creationId="{ECDE781A-1D33-46A0-99CD-FD27B8E3BA89}"/>
          </ac:spMkLst>
        </pc:spChg>
        <pc:spChg chg="add mod">
          <ac:chgData name="Patricia Rebolledo" userId="4dc389395fa78227" providerId="LiveId" clId="{E57CDF32-22AF-41E9-BA4D-F29658F55F2C}" dt="2020-04-28T16:52:02.024" v="3270" actId="164"/>
          <ac:spMkLst>
            <pc:docMk/>
            <pc:sldMk cId="1791466323" sldId="270"/>
            <ac:spMk id="21" creationId="{07C37E32-CE01-4773-B847-E7D992C419DA}"/>
          </ac:spMkLst>
        </pc:spChg>
        <pc:spChg chg="add del mod">
          <ac:chgData name="Patricia Rebolledo" userId="4dc389395fa78227" providerId="LiveId" clId="{E57CDF32-22AF-41E9-BA4D-F29658F55F2C}" dt="2020-04-28T15:33:01.397" v="2430" actId="478"/>
          <ac:spMkLst>
            <pc:docMk/>
            <pc:sldMk cId="1791466323" sldId="270"/>
            <ac:spMk id="22" creationId="{FBBE768A-5A38-4F36-92DA-BB2502B5EFC7}"/>
          </ac:spMkLst>
        </pc:spChg>
        <pc:spChg chg="add mod">
          <ac:chgData name="Patricia Rebolledo" userId="4dc389395fa78227" providerId="LiveId" clId="{E57CDF32-22AF-41E9-BA4D-F29658F55F2C}" dt="2020-04-28T16:51:30.828" v="3267" actId="164"/>
          <ac:spMkLst>
            <pc:docMk/>
            <pc:sldMk cId="1791466323" sldId="270"/>
            <ac:spMk id="23" creationId="{0765A053-67DF-44C1-B42E-838329643728}"/>
          </ac:spMkLst>
        </pc:spChg>
        <pc:spChg chg="add del mod">
          <ac:chgData name="Patricia Rebolledo" userId="4dc389395fa78227" providerId="LiveId" clId="{E57CDF32-22AF-41E9-BA4D-F29658F55F2C}" dt="2020-04-28T15:31:49.061" v="2420" actId="478"/>
          <ac:spMkLst>
            <pc:docMk/>
            <pc:sldMk cId="1791466323" sldId="270"/>
            <ac:spMk id="24" creationId="{406BD6AE-BF29-4B17-AD28-CCCE5FE9EBB9}"/>
          </ac:spMkLst>
        </pc:spChg>
        <pc:spChg chg="add mod">
          <ac:chgData name="Patricia Rebolledo" userId="4dc389395fa78227" providerId="LiveId" clId="{E57CDF32-22AF-41E9-BA4D-F29658F55F2C}" dt="2020-04-28T16:52:02.024" v="3270" actId="164"/>
          <ac:spMkLst>
            <pc:docMk/>
            <pc:sldMk cId="1791466323" sldId="270"/>
            <ac:spMk id="25" creationId="{6ED8E034-4703-4CE8-B1D4-A235D8F07237}"/>
          </ac:spMkLst>
        </pc:spChg>
        <pc:grpChg chg="add mod">
          <ac:chgData name="Patricia Rebolledo" userId="4dc389395fa78227" providerId="LiveId" clId="{E57CDF32-22AF-41E9-BA4D-F29658F55F2C}" dt="2020-04-28T16:51:18.615" v="3266" actId="164"/>
          <ac:grpSpMkLst>
            <pc:docMk/>
            <pc:sldMk cId="1791466323" sldId="270"/>
            <ac:grpSpMk id="9" creationId="{C5781A31-7558-4606-B17E-8CAF465E4A0F}"/>
          </ac:grpSpMkLst>
        </pc:grpChg>
        <pc:grpChg chg="add mod">
          <ac:chgData name="Patricia Rebolledo" userId="4dc389395fa78227" providerId="LiveId" clId="{E57CDF32-22AF-41E9-BA4D-F29658F55F2C}" dt="2020-04-28T16:51:30.828" v="3267" actId="164"/>
          <ac:grpSpMkLst>
            <pc:docMk/>
            <pc:sldMk cId="1791466323" sldId="270"/>
            <ac:grpSpMk id="15" creationId="{B3281E3D-5B1A-4912-A422-BBE41EA79C7B}"/>
          </ac:grpSpMkLst>
        </pc:grpChg>
        <pc:grpChg chg="add mod">
          <ac:chgData name="Patricia Rebolledo" userId="4dc389395fa78227" providerId="LiveId" clId="{E57CDF32-22AF-41E9-BA4D-F29658F55F2C}" dt="2020-04-28T16:52:02.024" v="3270" actId="164"/>
          <ac:grpSpMkLst>
            <pc:docMk/>
            <pc:sldMk cId="1791466323" sldId="270"/>
            <ac:grpSpMk id="26" creationId="{A490F70E-3F8E-4276-8B90-0D4349776563}"/>
          </ac:grpSpMkLst>
        </pc:grpChg>
        <pc:grpChg chg="add mod">
          <ac:chgData name="Patricia Rebolledo" userId="4dc389395fa78227" providerId="LiveId" clId="{E57CDF32-22AF-41E9-BA4D-F29658F55F2C}" dt="2020-04-28T16:52:17.203" v="3272" actId="164"/>
          <ac:grpSpMkLst>
            <pc:docMk/>
            <pc:sldMk cId="1791466323" sldId="270"/>
            <ac:grpSpMk id="27" creationId="{0B2CF758-3D54-416D-9FB5-50031B799A02}"/>
          </ac:grpSpMkLst>
        </pc:grpChg>
        <pc:picChg chg="add del">
          <ac:chgData name="Patricia Rebolledo" userId="4dc389395fa78227" providerId="LiveId" clId="{E57CDF32-22AF-41E9-BA4D-F29658F55F2C}" dt="2020-04-28T04:38:52.794" v="1506" actId="478"/>
          <ac:picMkLst>
            <pc:docMk/>
            <pc:sldMk cId="1791466323" sldId="270"/>
            <ac:picMk id="8" creationId="{AD6C8D56-6110-4990-8DE7-BBA747EA7C65}"/>
          </ac:picMkLst>
        </pc:picChg>
        <pc:picChg chg="add mod">
          <ac:chgData name="Patricia Rebolledo" userId="4dc389395fa78227" providerId="LiveId" clId="{E57CDF32-22AF-41E9-BA4D-F29658F55F2C}" dt="2020-04-28T16:51:30.828" v="3267" actId="164"/>
          <ac:picMkLst>
            <pc:docMk/>
            <pc:sldMk cId="1791466323" sldId="270"/>
            <ac:picMk id="16" creationId="{E286A87F-2F0F-464C-87DE-AF2BFB55F728}"/>
          </ac:picMkLst>
        </pc:picChg>
        <pc:picChg chg="add mod">
          <ac:chgData name="Patricia Rebolledo" userId="4dc389395fa78227" providerId="LiveId" clId="{E57CDF32-22AF-41E9-BA4D-F29658F55F2C}" dt="2020-04-28T16:51:30.828" v="3267" actId="164"/>
          <ac:picMkLst>
            <pc:docMk/>
            <pc:sldMk cId="1791466323" sldId="270"/>
            <ac:picMk id="17" creationId="{7679212F-FEF5-42B1-A562-E53B3A4B6A02}"/>
          </ac:picMkLst>
        </pc:picChg>
      </pc:sldChg>
      <pc:sldChg chg="addSp delSp modSp add mod modTransition delAnim modAnim">
        <pc:chgData name="Patricia Rebolledo" userId="4dc389395fa78227" providerId="LiveId" clId="{E57CDF32-22AF-41E9-BA4D-F29658F55F2C}" dt="2020-04-28T16:56:33.627" v="3288"/>
        <pc:sldMkLst>
          <pc:docMk/>
          <pc:sldMk cId="2324158025" sldId="271"/>
        </pc:sldMkLst>
        <pc:spChg chg="add mod">
          <ac:chgData name="Patricia Rebolledo" userId="4dc389395fa78227" providerId="LiveId" clId="{E57CDF32-22AF-41E9-BA4D-F29658F55F2C}" dt="2020-04-28T16:40:39.904" v="3148"/>
          <ac:spMkLst>
            <pc:docMk/>
            <pc:sldMk cId="2324158025" sldId="271"/>
            <ac:spMk id="2" creationId="{9C7EB381-DF2F-4D5C-B8E4-6E0284144DF7}"/>
          </ac:spMkLst>
        </pc:spChg>
        <pc:spChg chg="del mod">
          <ac:chgData name="Patricia Rebolledo" userId="4dc389395fa78227" providerId="LiveId" clId="{E57CDF32-22AF-41E9-BA4D-F29658F55F2C}" dt="2020-04-28T05:13:03.989" v="1571" actId="478"/>
          <ac:spMkLst>
            <pc:docMk/>
            <pc:sldMk cId="2324158025" sldId="271"/>
            <ac:spMk id="2" creationId="{FD50D3AE-7341-4AE5-AEA4-48C3D2C979B0}"/>
          </ac:spMkLst>
        </pc:spChg>
        <pc:spChg chg="del">
          <ac:chgData name="Patricia Rebolledo" userId="4dc389395fa78227" providerId="LiveId" clId="{E57CDF32-22AF-41E9-BA4D-F29658F55F2C}" dt="2020-04-28T05:13:05.127" v="1572" actId="478"/>
          <ac:spMkLst>
            <pc:docMk/>
            <pc:sldMk cId="2324158025" sldId="271"/>
            <ac:spMk id="3" creationId="{CAD3CBFF-183B-4C19-BA2A-9026FC92E7D1}"/>
          </ac:spMkLst>
        </pc:spChg>
        <pc:spChg chg="add del">
          <ac:chgData name="Patricia Rebolledo" userId="4dc389395fa78227" providerId="LiveId" clId="{E57CDF32-22AF-41E9-BA4D-F29658F55F2C}" dt="2020-04-28T05:24:44.837" v="1580" actId="478"/>
          <ac:spMkLst>
            <pc:docMk/>
            <pc:sldMk cId="2324158025" sldId="271"/>
            <ac:spMk id="4" creationId="{92DA3778-6700-4DD5-B1C4-109437808AC1}"/>
          </ac:spMkLst>
        </pc:spChg>
        <pc:spChg chg="add del">
          <ac:chgData name="Patricia Rebolledo" userId="4dc389395fa78227" providerId="LiveId" clId="{E57CDF32-22AF-41E9-BA4D-F29658F55F2C}" dt="2020-04-28T05:25:23.327" v="1583" actId="478"/>
          <ac:spMkLst>
            <pc:docMk/>
            <pc:sldMk cId="2324158025" sldId="271"/>
            <ac:spMk id="7" creationId="{61398F92-3574-42E0-9092-E554C8953D4C}"/>
          </ac:spMkLst>
        </pc:spChg>
        <pc:spChg chg="add del">
          <ac:chgData name="Patricia Rebolledo" userId="4dc389395fa78227" providerId="LiveId" clId="{E57CDF32-22AF-41E9-BA4D-F29658F55F2C}" dt="2020-04-28T05:25:46.882" v="1586" actId="478"/>
          <ac:spMkLst>
            <pc:docMk/>
            <pc:sldMk cId="2324158025" sldId="271"/>
            <ac:spMk id="8" creationId="{429C7F5D-C1D6-42F9-ACE6-88285D7254FB}"/>
          </ac:spMkLst>
        </pc:spChg>
        <pc:spChg chg="add del">
          <ac:chgData name="Patricia Rebolledo" userId="4dc389395fa78227" providerId="LiveId" clId="{E57CDF32-22AF-41E9-BA4D-F29658F55F2C}" dt="2020-04-28T05:26:13.523" v="1589" actId="478"/>
          <ac:spMkLst>
            <pc:docMk/>
            <pc:sldMk cId="2324158025" sldId="271"/>
            <ac:spMk id="9" creationId="{3494E898-F791-42A6-A02D-94ED0BE651B4}"/>
          </ac:spMkLst>
        </pc:spChg>
        <pc:spChg chg="add del mod">
          <ac:chgData name="Patricia Rebolledo" userId="4dc389395fa78227" providerId="LiveId" clId="{E57CDF32-22AF-41E9-BA4D-F29658F55F2C}" dt="2020-04-28T16:37:58.095" v="3107" actId="478"/>
          <ac:spMkLst>
            <pc:docMk/>
            <pc:sldMk cId="2324158025" sldId="271"/>
            <ac:spMk id="10" creationId="{E471FB65-EBEB-490E-8B5B-6BDE453D4EE5}"/>
          </ac:spMkLst>
        </pc:spChg>
        <pc:spChg chg="add del mod">
          <ac:chgData name="Patricia Rebolledo" userId="4dc389395fa78227" providerId="LiveId" clId="{E57CDF32-22AF-41E9-BA4D-F29658F55F2C}" dt="2020-04-28T16:37:31.997" v="3106" actId="478"/>
          <ac:spMkLst>
            <pc:docMk/>
            <pc:sldMk cId="2324158025" sldId="271"/>
            <ac:spMk id="13" creationId="{BD65C0BE-D8E1-4F0A-8AF4-D9B4696F1AC1}"/>
          </ac:spMkLst>
        </pc:spChg>
        <pc:spChg chg="add del mod">
          <ac:chgData name="Patricia Rebolledo" userId="4dc389395fa78227" providerId="LiveId" clId="{E57CDF32-22AF-41E9-BA4D-F29658F55F2C}" dt="2020-04-28T16:37:58.095" v="3107" actId="478"/>
          <ac:spMkLst>
            <pc:docMk/>
            <pc:sldMk cId="2324158025" sldId="271"/>
            <ac:spMk id="14" creationId="{DD64F93A-7813-45E8-AFA2-5A9FC1ED2FDE}"/>
          </ac:spMkLst>
        </pc:spChg>
        <pc:spChg chg="add del mod">
          <ac:chgData name="Patricia Rebolledo" userId="4dc389395fa78227" providerId="LiveId" clId="{E57CDF32-22AF-41E9-BA4D-F29658F55F2C}" dt="2020-04-28T16:37:58.095" v="3107" actId="478"/>
          <ac:spMkLst>
            <pc:docMk/>
            <pc:sldMk cId="2324158025" sldId="271"/>
            <ac:spMk id="15" creationId="{ECF8F4AC-33D0-4CC1-A886-D5BC354B3EE7}"/>
          </ac:spMkLst>
        </pc:spChg>
        <pc:spChg chg="add del mod">
          <ac:chgData name="Patricia Rebolledo" userId="4dc389395fa78227" providerId="LiveId" clId="{E57CDF32-22AF-41E9-BA4D-F29658F55F2C}" dt="2020-04-28T16:37:58.095" v="3107" actId="478"/>
          <ac:spMkLst>
            <pc:docMk/>
            <pc:sldMk cId="2324158025" sldId="271"/>
            <ac:spMk id="16" creationId="{036C3764-8460-470F-90D9-0E2A1CDE16BC}"/>
          </ac:spMkLst>
        </pc:spChg>
        <pc:spChg chg="add del mod">
          <ac:chgData name="Patricia Rebolledo" userId="4dc389395fa78227" providerId="LiveId" clId="{E57CDF32-22AF-41E9-BA4D-F29658F55F2C}" dt="2020-04-28T16:35:19.411" v="3001" actId="478"/>
          <ac:spMkLst>
            <pc:docMk/>
            <pc:sldMk cId="2324158025" sldId="271"/>
            <ac:spMk id="17" creationId="{49B78E4A-35BB-4A0D-B375-09FB57D9B3EB}"/>
          </ac:spMkLst>
        </pc:spChg>
        <pc:spChg chg="add mod">
          <ac:chgData name="Patricia Rebolledo" userId="4dc389395fa78227" providerId="LiveId" clId="{E57CDF32-22AF-41E9-BA4D-F29658F55F2C}" dt="2020-04-28T16:40:55.996" v="3149" actId="164"/>
          <ac:spMkLst>
            <pc:docMk/>
            <pc:sldMk cId="2324158025" sldId="271"/>
            <ac:spMk id="18" creationId="{54506920-F29A-48F2-8CFE-B4DB3444BA67}"/>
          </ac:spMkLst>
        </pc:spChg>
        <pc:spChg chg="add mod">
          <ac:chgData name="Patricia Rebolledo" userId="4dc389395fa78227" providerId="LiveId" clId="{E57CDF32-22AF-41E9-BA4D-F29658F55F2C}" dt="2020-04-28T16:40:55.996" v="3149" actId="164"/>
          <ac:spMkLst>
            <pc:docMk/>
            <pc:sldMk cId="2324158025" sldId="271"/>
            <ac:spMk id="19" creationId="{6F13ADC7-7850-4B21-BEAA-5FC199890032}"/>
          </ac:spMkLst>
        </pc:spChg>
        <pc:spChg chg="add mod">
          <ac:chgData name="Patricia Rebolledo" userId="4dc389395fa78227" providerId="LiveId" clId="{E57CDF32-22AF-41E9-BA4D-F29658F55F2C}" dt="2020-04-28T16:41:19.785" v="3150" actId="164"/>
          <ac:spMkLst>
            <pc:docMk/>
            <pc:sldMk cId="2324158025" sldId="271"/>
            <ac:spMk id="28" creationId="{15D6FF60-C0C7-4E1D-ABE9-926BD94AC4D9}"/>
          </ac:spMkLst>
        </pc:spChg>
        <pc:spChg chg="add mod">
          <ac:chgData name="Patricia Rebolledo" userId="4dc389395fa78227" providerId="LiveId" clId="{E57CDF32-22AF-41E9-BA4D-F29658F55F2C}" dt="2020-04-28T16:41:19.785" v="3150" actId="164"/>
          <ac:spMkLst>
            <pc:docMk/>
            <pc:sldMk cId="2324158025" sldId="271"/>
            <ac:spMk id="29" creationId="{0E9F70E5-6B1D-4C51-9B2E-4B05C988170E}"/>
          </ac:spMkLst>
        </pc:spChg>
        <pc:spChg chg="add mod">
          <ac:chgData name="Patricia Rebolledo" userId="4dc389395fa78227" providerId="LiveId" clId="{E57CDF32-22AF-41E9-BA4D-F29658F55F2C}" dt="2020-04-28T16:41:19.785" v="3150" actId="164"/>
          <ac:spMkLst>
            <pc:docMk/>
            <pc:sldMk cId="2324158025" sldId="271"/>
            <ac:spMk id="30" creationId="{6BE46256-4891-4F3E-BE57-FA7069D31E0F}"/>
          </ac:spMkLst>
        </pc:spChg>
        <pc:spChg chg="add mod">
          <ac:chgData name="Patricia Rebolledo" userId="4dc389395fa78227" providerId="LiveId" clId="{E57CDF32-22AF-41E9-BA4D-F29658F55F2C}" dt="2020-04-28T16:41:19.785" v="3150" actId="164"/>
          <ac:spMkLst>
            <pc:docMk/>
            <pc:sldMk cId="2324158025" sldId="271"/>
            <ac:spMk id="31" creationId="{3448A3A0-0C04-4AA2-8653-11CCD037C857}"/>
          </ac:spMkLst>
        </pc:spChg>
        <pc:spChg chg="add mod">
          <ac:chgData name="Patricia Rebolledo" userId="4dc389395fa78227" providerId="LiveId" clId="{E57CDF32-22AF-41E9-BA4D-F29658F55F2C}" dt="2020-04-28T16:41:19.785" v="3150" actId="164"/>
          <ac:spMkLst>
            <pc:docMk/>
            <pc:sldMk cId="2324158025" sldId="271"/>
            <ac:spMk id="32" creationId="{B72C4FC6-1705-48FD-BF61-AE4D0DCF3117}"/>
          </ac:spMkLst>
        </pc:spChg>
        <pc:spChg chg="add mod">
          <ac:chgData name="Patricia Rebolledo" userId="4dc389395fa78227" providerId="LiveId" clId="{E57CDF32-22AF-41E9-BA4D-F29658F55F2C}" dt="2020-04-28T16:41:19.785" v="3150" actId="164"/>
          <ac:spMkLst>
            <pc:docMk/>
            <pc:sldMk cId="2324158025" sldId="271"/>
            <ac:spMk id="33" creationId="{05047889-A0CB-4EA8-B676-DF5375E08A91}"/>
          </ac:spMkLst>
        </pc:spChg>
        <pc:spChg chg="add mod">
          <ac:chgData name="Patricia Rebolledo" userId="4dc389395fa78227" providerId="LiveId" clId="{E57CDF32-22AF-41E9-BA4D-F29658F55F2C}" dt="2020-04-28T16:41:19.785" v="3150" actId="164"/>
          <ac:spMkLst>
            <pc:docMk/>
            <pc:sldMk cId="2324158025" sldId="271"/>
            <ac:spMk id="34" creationId="{4AAD8E13-12FE-4C1D-9AC3-BFE29B846C8C}"/>
          </ac:spMkLst>
        </pc:spChg>
        <pc:spChg chg="add mod">
          <ac:chgData name="Patricia Rebolledo" userId="4dc389395fa78227" providerId="LiveId" clId="{E57CDF32-22AF-41E9-BA4D-F29658F55F2C}" dt="2020-04-28T16:41:19.785" v="3150" actId="164"/>
          <ac:spMkLst>
            <pc:docMk/>
            <pc:sldMk cId="2324158025" sldId="271"/>
            <ac:spMk id="35" creationId="{695D817E-19FD-4ACD-9549-2BBE4AC5A07B}"/>
          </ac:spMkLst>
        </pc:spChg>
        <pc:spChg chg="add mod">
          <ac:chgData name="Patricia Rebolledo" userId="4dc389395fa78227" providerId="LiveId" clId="{E57CDF32-22AF-41E9-BA4D-F29658F55F2C}" dt="2020-04-28T16:41:19.785" v="3150" actId="164"/>
          <ac:spMkLst>
            <pc:docMk/>
            <pc:sldMk cId="2324158025" sldId="271"/>
            <ac:spMk id="36" creationId="{3209DB9F-7B73-4A5A-8AAF-538818C745F9}"/>
          </ac:spMkLst>
        </pc:spChg>
        <pc:spChg chg="add mod">
          <ac:chgData name="Patricia Rebolledo" userId="4dc389395fa78227" providerId="LiveId" clId="{E57CDF32-22AF-41E9-BA4D-F29658F55F2C}" dt="2020-04-28T16:41:19.785" v="3150" actId="164"/>
          <ac:spMkLst>
            <pc:docMk/>
            <pc:sldMk cId="2324158025" sldId="271"/>
            <ac:spMk id="37" creationId="{7B8DAFD5-1688-47CF-B49B-994D7428A102}"/>
          </ac:spMkLst>
        </pc:spChg>
        <pc:spChg chg="add mod">
          <ac:chgData name="Patricia Rebolledo" userId="4dc389395fa78227" providerId="LiveId" clId="{E57CDF32-22AF-41E9-BA4D-F29658F55F2C}" dt="2020-04-28T16:41:27.817" v="3151" actId="164"/>
          <ac:spMkLst>
            <pc:docMk/>
            <pc:sldMk cId="2324158025" sldId="271"/>
            <ac:spMk id="38" creationId="{EE20132C-9D7A-4D3F-B411-1F6E87AB6033}"/>
          </ac:spMkLst>
        </pc:spChg>
        <pc:spChg chg="add mod">
          <ac:chgData name="Patricia Rebolledo" userId="4dc389395fa78227" providerId="LiveId" clId="{E57CDF32-22AF-41E9-BA4D-F29658F55F2C}" dt="2020-04-28T16:41:27.817" v="3151" actId="164"/>
          <ac:spMkLst>
            <pc:docMk/>
            <pc:sldMk cId="2324158025" sldId="271"/>
            <ac:spMk id="39" creationId="{7E23572B-8651-4AAF-AB01-59C06CD89F10}"/>
          </ac:spMkLst>
        </pc:spChg>
        <pc:spChg chg="add mod">
          <ac:chgData name="Patricia Rebolledo" userId="4dc389395fa78227" providerId="LiveId" clId="{E57CDF32-22AF-41E9-BA4D-F29658F55F2C}" dt="2020-04-28T16:41:27.817" v="3151" actId="164"/>
          <ac:spMkLst>
            <pc:docMk/>
            <pc:sldMk cId="2324158025" sldId="271"/>
            <ac:spMk id="40" creationId="{7F49E86D-AFDF-4265-AF3F-79AFF2CD1B9C}"/>
          </ac:spMkLst>
        </pc:spChg>
        <pc:spChg chg="add mod">
          <ac:chgData name="Patricia Rebolledo" userId="4dc389395fa78227" providerId="LiveId" clId="{E57CDF32-22AF-41E9-BA4D-F29658F55F2C}" dt="2020-04-28T16:55:45.795" v="3287"/>
          <ac:spMkLst>
            <pc:docMk/>
            <pc:sldMk cId="2324158025" sldId="271"/>
            <ac:spMk id="41" creationId="{D4A75A28-B8F7-4D11-986B-595BEEDB1AA5}"/>
          </ac:spMkLst>
        </pc:spChg>
        <pc:grpChg chg="add mod">
          <ac:chgData name="Patricia Rebolledo" userId="4dc389395fa78227" providerId="LiveId" clId="{E57CDF32-22AF-41E9-BA4D-F29658F55F2C}" dt="2020-04-28T16:40:55.996" v="3149" actId="164"/>
          <ac:grpSpMkLst>
            <pc:docMk/>
            <pc:sldMk cId="2324158025" sldId="271"/>
            <ac:grpSpMk id="3" creationId="{56B90537-20FD-4F02-A029-4DB113F62963}"/>
          </ac:grpSpMkLst>
        </pc:grpChg>
        <pc:grpChg chg="add mod">
          <ac:chgData name="Patricia Rebolledo" userId="4dc389395fa78227" providerId="LiveId" clId="{E57CDF32-22AF-41E9-BA4D-F29658F55F2C}" dt="2020-04-28T16:41:19.785" v="3150" actId="164"/>
          <ac:grpSpMkLst>
            <pc:docMk/>
            <pc:sldMk cId="2324158025" sldId="271"/>
            <ac:grpSpMk id="4" creationId="{146294AB-64C5-493F-BAFE-E587C16F4935}"/>
          </ac:grpSpMkLst>
        </pc:grpChg>
        <pc:grpChg chg="add mod">
          <ac:chgData name="Patricia Rebolledo" userId="4dc389395fa78227" providerId="LiveId" clId="{E57CDF32-22AF-41E9-BA4D-F29658F55F2C}" dt="2020-04-28T16:41:27.817" v="3151" actId="164"/>
          <ac:grpSpMkLst>
            <pc:docMk/>
            <pc:sldMk cId="2324158025" sldId="271"/>
            <ac:grpSpMk id="5" creationId="{4459AD95-3CEC-4C50-9FA0-39165A41DA77}"/>
          </ac:grpSpMkLst>
        </pc:grpChg>
        <pc:grpChg chg="add mod">
          <ac:chgData name="Patricia Rebolledo" userId="4dc389395fa78227" providerId="LiveId" clId="{E57CDF32-22AF-41E9-BA4D-F29658F55F2C}" dt="2020-04-28T16:38:32.884" v="3110" actId="1076"/>
          <ac:grpSpMkLst>
            <pc:docMk/>
            <pc:sldMk cId="2324158025" sldId="271"/>
            <ac:grpSpMk id="20" creationId="{4AE33FA4-B72F-4D01-909A-C8902F00B7A4}"/>
          </ac:grpSpMkLst>
        </pc:grpChg>
        <pc:picChg chg="add del">
          <ac:chgData name="Patricia Rebolledo" userId="4dc389395fa78227" providerId="LiveId" clId="{E57CDF32-22AF-41E9-BA4D-F29658F55F2C}" dt="2020-04-28T05:22:42.569" v="1575" actId="478"/>
          <ac:picMkLst>
            <pc:docMk/>
            <pc:sldMk cId="2324158025" sldId="271"/>
            <ac:picMk id="5" creationId="{8CE9FAD0-96DE-4FB7-91BE-A5D4BA859CCA}"/>
          </ac:picMkLst>
        </pc:picChg>
        <pc:picChg chg="add del">
          <ac:chgData name="Patricia Rebolledo" userId="4dc389395fa78227" providerId="LiveId" clId="{E57CDF32-22AF-41E9-BA4D-F29658F55F2C}" dt="2020-04-28T05:24:14.659" v="1577" actId="478"/>
          <ac:picMkLst>
            <pc:docMk/>
            <pc:sldMk cId="2324158025" sldId="271"/>
            <ac:picMk id="6" creationId="{E3F8686D-CCFE-4414-A602-CAB94833A4AE}"/>
          </ac:picMkLst>
        </pc:picChg>
        <pc:picChg chg="add del mod">
          <ac:chgData name="Patricia Rebolledo" userId="4dc389395fa78227" providerId="LiveId" clId="{E57CDF32-22AF-41E9-BA4D-F29658F55F2C}" dt="2020-04-28T16:37:31.997" v="3106" actId="478"/>
          <ac:picMkLst>
            <pc:docMk/>
            <pc:sldMk cId="2324158025" sldId="271"/>
            <ac:picMk id="11" creationId="{9FE0A385-E1B9-4381-BF7B-4BC5C9E0C640}"/>
          </ac:picMkLst>
        </pc:picChg>
        <pc:picChg chg="add del mod">
          <ac:chgData name="Patricia Rebolledo" userId="4dc389395fa78227" providerId="LiveId" clId="{E57CDF32-22AF-41E9-BA4D-F29658F55F2C}" dt="2020-04-28T16:37:31.997" v="3106" actId="478"/>
          <ac:picMkLst>
            <pc:docMk/>
            <pc:sldMk cId="2324158025" sldId="271"/>
            <ac:picMk id="12" creationId="{7B8AAAE0-C6FD-4FDC-AB7B-E126B4AB9C29}"/>
          </ac:picMkLst>
        </pc:picChg>
      </pc:sldChg>
      <pc:sldChg chg="addSp delSp modSp add mod modTransition modAnim">
        <pc:chgData name="Patricia Rebolledo" userId="4dc389395fa78227" providerId="LiveId" clId="{E57CDF32-22AF-41E9-BA4D-F29658F55F2C}" dt="2020-04-28T16:56:33.627" v="3288"/>
        <pc:sldMkLst>
          <pc:docMk/>
          <pc:sldMk cId="1230544590" sldId="272"/>
        </pc:sldMkLst>
        <pc:spChg chg="del">
          <ac:chgData name="Patricia Rebolledo" userId="4dc389395fa78227" providerId="LiveId" clId="{E57CDF32-22AF-41E9-BA4D-F29658F55F2C}" dt="2020-04-28T05:44:10.424" v="1664" actId="478"/>
          <ac:spMkLst>
            <pc:docMk/>
            <pc:sldMk cId="1230544590" sldId="272"/>
            <ac:spMk id="2" creationId="{E895E33B-94D0-4ABB-92D7-A4592EE57A2E}"/>
          </ac:spMkLst>
        </pc:spChg>
        <pc:spChg chg="add del mod">
          <ac:chgData name="Patricia Rebolledo" userId="4dc389395fa78227" providerId="LiveId" clId="{E57CDF32-22AF-41E9-BA4D-F29658F55F2C}" dt="2020-04-28T16:44:21.285" v="3230" actId="478"/>
          <ac:spMkLst>
            <pc:docMk/>
            <pc:sldMk cId="1230544590" sldId="272"/>
            <ac:spMk id="2" creationId="{FA78D691-CECA-4CFC-AED1-FE6EB82E2161}"/>
          </ac:spMkLst>
        </pc:spChg>
        <pc:spChg chg="del">
          <ac:chgData name="Patricia Rebolledo" userId="4dc389395fa78227" providerId="LiveId" clId="{E57CDF32-22AF-41E9-BA4D-F29658F55F2C}" dt="2020-04-28T05:44:11.705" v="1665" actId="478"/>
          <ac:spMkLst>
            <pc:docMk/>
            <pc:sldMk cId="1230544590" sldId="272"/>
            <ac:spMk id="3" creationId="{B61D25AD-FCF6-459D-97E4-B029854EF26F}"/>
          </ac:spMkLst>
        </pc:spChg>
        <pc:spChg chg="add mod">
          <ac:chgData name="Patricia Rebolledo" userId="4dc389395fa78227" providerId="LiveId" clId="{E57CDF32-22AF-41E9-BA4D-F29658F55F2C}" dt="2020-04-28T16:47:20.707" v="3248" actId="20577"/>
          <ac:spMkLst>
            <pc:docMk/>
            <pc:sldMk cId="1230544590" sldId="272"/>
            <ac:spMk id="4" creationId="{A3F33743-A0AB-4D2E-B753-D07A433CA011}"/>
          </ac:spMkLst>
        </pc:spChg>
        <pc:picChg chg="add mod">
          <ac:chgData name="Patricia Rebolledo" userId="4dc389395fa78227" providerId="LiveId" clId="{E57CDF32-22AF-41E9-BA4D-F29658F55F2C}" dt="2020-04-28T16:48:36.088" v="3255" actId="1076"/>
          <ac:picMkLst>
            <pc:docMk/>
            <pc:sldMk cId="1230544590" sldId="272"/>
            <ac:picMk id="5" creationId="{A7F9A88C-832F-4162-87D7-849E695F83E5}"/>
          </ac:picMkLst>
        </pc:picChg>
      </pc:sldChg>
      <pc:sldChg chg="addSp delSp modSp new mod modTransition delAnim modAnim">
        <pc:chgData name="Patricia Rebolledo" userId="4dc389395fa78227" providerId="LiveId" clId="{E57CDF32-22AF-41E9-BA4D-F29658F55F2C}" dt="2020-04-28T17:08:24.941" v="3295"/>
        <pc:sldMkLst>
          <pc:docMk/>
          <pc:sldMk cId="1289761699" sldId="273"/>
        </pc:sldMkLst>
        <pc:spChg chg="del">
          <ac:chgData name="Patricia Rebolledo" userId="4dc389395fa78227" providerId="LiveId" clId="{E57CDF32-22AF-41E9-BA4D-F29658F55F2C}" dt="2020-04-28T15:37:23.409" v="2473" actId="478"/>
          <ac:spMkLst>
            <pc:docMk/>
            <pc:sldMk cId="1289761699" sldId="273"/>
            <ac:spMk id="2" creationId="{BD051999-3677-4B78-A22B-07304029699B}"/>
          </ac:spMkLst>
        </pc:spChg>
        <pc:spChg chg="del">
          <ac:chgData name="Patricia Rebolledo" userId="4dc389395fa78227" providerId="LiveId" clId="{E57CDF32-22AF-41E9-BA4D-F29658F55F2C}" dt="2020-04-28T15:37:24.752" v="2474" actId="478"/>
          <ac:spMkLst>
            <pc:docMk/>
            <pc:sldMk cId="1289761699" sldId="273"/>
            <ac:spMk id="3" creationId="{B46BA530-FCAC-4E48-92A4-253BF18DA8BF}"/>
          </ac:spMkLst>
        </pc:spChg>
        <pc:spChg chg="add mod">
          <ac:chgData name="Patricia Rebolledo" userId="4dc389395fa78227" providerId="LiveId" clId="{E57CDF32-22AF-41E9-BA4D-F29658F55F2C}" dt="2020-04-28T16:25:02.220" v="2803" actId="1076"/>
          <ac:spMkLst>
            <pc:docMk/>
            <pc:sldMk cId="1289761699" sldId="273"/>
            <ac:spMk id="4" creationId="{FA19B65C-9514-4F01-B2E0-FF9D9B4F968F}"/>
          </ac:spMkLst>
        </pc:spChg>
        <pc:spChg chg="add mod">
          <ac:chgData name="Patricia Rebolledo" userId="4dc389395fa78227" providerId="LiveId" clId="{E57CDF32-22AF-41E9-BA4D-F29658F55F2C}" dt="2020-04-28T16:49:37.984" v="3258" actId="164"/>
          <ac:spMkLst>
            <pc:docMk/>
            <pc:sldMk cId="1289761699" sldId="273"/>
            <ac:spMk id="5" creationId="{4B823905-E664-412E-8071-193F439AA4FE}"/>
          </ac:spMkLst>
        </pc:spChg>
        <pc:spChg chg="add mod">
          <ac:chgData name="Patricia Rebolledo" userId="4dc389395fa78227" providerId="LiveId" clId="{E57CDF32-22AF-41E9-BA4D-F29658F55F2C}" dt="2020-04-28T16:49:37.984" v="3258" actId="164"/>
          <ac:spMkLst>
            <pc:docMk/>
            <pc:sldMk cId="1289761699" sldId="273"/>
            <ac:spMk id="6" creationId="{9ED1EE66-9C24-4D4C-BFA2-6DC63D1B23A9}"/>
          </ac:spMkLst>
        </pc:spChg>
        <pc:spChg chg="add del mod">
          <ac:chgData name="Patricia Rebolledo" userId="4dc389395fa78227" providerId="LiveId" clId="{E57CDF32-22AF-41E9-BA4D-F29658F55F2C}" dt="2020-04-28T16:20:18.539" v="2749" actId="478"/>
          <ac:spMkLst>
            <pc:docMk/>
            <pc:sldMk cId="1289761699" sldId="273"/>
            <ac:spMk id="10" creationId="{0C417657-A2BF-4D92-AFFB-AC655B9D3444}"/>
          </ac:spMkLst>
        </pc:spChg>
        <pc:spChg chg="add mod">
          <ac:chgData name="Patricia Rebolledo" userId="4dc389395fa78227" providerId="LiveId" clId="{E57CDF32-22AF-41E9-BA4D-F29658F55F2C}" dt="2020-04-28T16:24:16.568" v="2799" actId="164"/>
          <ac:spMkLst>
            <pc:docMk/>
            <pc:sldMk cId="1289761699" sldId="273"/>
            <ac:spMk id="13" creationId="{70392CEC-ACA1-4596-B15B-858EFC2B2B45}"/>
          </ac:spMkLst>
        </pc:spChg>
        <pc:spChg chg="add mod">
          <ac:chgData name="Patricia Rebolledo" userId="4dc389395fa78227" providerId="LiveId" clId="{E57CDF32-22AF-41E9-BA4D-F29658F55F2C}" dt="2020-04-28T16:24:16.568" v="2799" actId="164"/>
          <ac:spMkLst>
            <pc:docMk/>
            <pc:sldMk cId="1289761699" sldId="273"/>
            <ac:spMk id="14" creationId="{D20F495B-8ED3-4EF0-869B-BB7DB4CDCE61}"/>
          </ac:spMkLst>
        </pc:spChg>
        <pc:spChg chg="add mod">
          <ac:chgData name="Patricia Rebolledo" userId="4dc389395fa78227" providerId="LiveId" clId="{E57CDF32-22AF-41E9-BA4D-F29658F55F2C}" dt="2020-04-28T16:24:16.568" v="2799" actId="164"/>
          <ac:spMkLst>
            <pc:docMk/>
            <pc:sldMk cId="1289761699" sldId="273"/>
            <ac:spMk id="15" creationId="{5044E727-5950-4BC6-8CB2-85050FBD8D67}"/>
          </ac:spMkLst>
        </pc:spChg>
        <pc:spChg chg="add mod">
          <ac:chgData name="Patricia Rebolledo" userId="4dc389395fa78227" providerId="LiveId" clId="{E57CDF32-22AF-41E9-BA4D-F29658F55F2C}" dt="2020-04-28T16:24:16.568" v="2799" actId="164"/>
          <ac:spMkLst>
            <pc:docMk/>
            <pc:sldMk cId="1289761699" sldId="273"/>
            <ac:spMk id="16" creationId="{D24E3DAC-F65B-458B-A4D3-3C53B6BF4D19}"/>
          </ac:spMkLst>
        </pc:spChg>
        <pc:spChg chg="add mod">
          <ac:chgData name="Patricia Rebolledo" userId="4dc389395fa78227" providerId="LiveId" clId="{E57CDF32-22AF-41E9-BA4D-F29658F55F2C}" dt="2020-04-28T16:50:08.813" v="3262" actId="164"/>
          <ac:spMkLst>
            <pc:docMk/>
            <pc:sldMk cId="1289761699" sldId="273"/>
            <ac:spMk id="18" creationId="{6D72E5B6-6198-46B9-A9E1-9D7E1047F361}"/>
          </ac:spMkLst>
        </pc:spChg>
        <pc:spChg chg="add mod">
          <ac:chgData name="Patricia Rebolledo" userId="4dc389395fa78227" providerId="LiveId" clId="{E57CDF32-22AF-41E9-BA4D-F29658F55F2C}" dt="2020-04-28T16:50:08.813" v="3262" actId="164"/>
          <ac:spMkLst>
            <pc:docMk/>
            <pc:sldMk cId="1289761699" sldId="273"/>
            <ac:spMk id="19" creationId="{5845ECCF-47FE-4D54-8EF6-A39E700A769C}"/>
          </ac:spMkLst>
        </pc:spChg>
        <pc:spChg chg="add mod">
          <ac:chgData name="Patricia Rebolledo" userId="4dc389395fa78227" providerId="LiveId" clId="{E57CDF32-22AF-41E9-BA4D-F29658F55F2C}" dt="2020-04-28T16:50:08.813" v="3262" actId="164"/>
          <ac:spMkLst>
            <pc:docMk/>
            <pc:sldMk cId="1289761699" sldId="273"/>
            <ac:spMk id="20" creationId="{369D997C-A29E-4703-BD56-0437F9BE1680}"/>
          </ac:spMkLst>
        </pc:spChg>
        <pc:spChg chg="add del mod">
          <ac:chgData name="Patricia Rebolledo" userId="4dc389395fa78227" providerId="LiveId" clId="{E57CDF32-22AF-41E9-BA4D-F29658F55F2C}" dt="2020-04-28T16:24:51.114" v="2802" actId="478"/>
          <ac:spMkLst>
            <pc:docMk/>
            <pc:sldMk cId="1289761699" sldId="273"/>
            <ac:spMk id="21" creationId="{BC0EF2DC-B4C4-494C-BD94-CDB02B17C206}"/>
          </ac:spMkLst>
        </pc:spChg>
        <pc:spChg chg="add mod">
          <ac:chgData name="Patricia Rebolledo" userId="4dc389395fa78227" providerId="LiveId" clId="{E57CDF32-22AF-41E9-BA4D-F29658F55F2C}" dt="2020-04-28T16:50:08.813" v="3262" actId="164"/>
          <ac:spMkLst>
            <pc:docMk/>
            <pc:sldMk cId="1289761699" sldId="273"/>
            <ac:spMk id="22" creationId="{70742D68-395E-48B2-9180-845951D7F903}"/>
          </ac:spMkLst>
        </pc:spChg>
        <pc:spChg chg="add mod">
          <ac:chgData name="Patricia Rebolledo" userId="4dc389395fa78227" providerId="LiveId" clId="{E57CDF32-22AF-41E9-BA4D-F29658F55F2C}" dt="2020-04-28T16:50:08.813" v="3262" actId="164"/>
          <ac:spMkLst>
            <pc:docMk/>
            <pc:sldMk cId="1289761699" sldId="273"/>
            <ac:spMk id="23" creationId="{BD74681A-9DC2-40F3-9E29-9ADD307C267B}"/>
          </ac:spMkLst>
        </pc:spChg>
        <pc:spChg chg="add mod">
          <ac:chgData name="Patricia Rebolledo" userId="4dc389395fa78227" providerId="LiveId" clId="{E57CDF32-22AF-41E9-BA4D-F29658F55F2C}" dt="2020-04-28T16:50:08.813" v="3262" actId="164"/>
          <ac:spMkLst>
            <pc:docMk/>
            <pc:sldMk cId="1289761699" sldId="273"/>
            <ac:spMk id="24" creationId="{820D3AE5-D938-4449-98B3-4D49C1CC385D}"/>
          </ac:spMkLst>
        </pc:spChg>
        <pc:spChg chg="add mod">
          <ac:chgData name="Patricia Rebolledo" userId="4dc389395fa78227" providerId="LiveId" clId="{E57CDF32-22AF-41E9-BA4D-F29658F55F2C}" dt="2020-04-28T16:50:08.813" v="3262" actId="164"/>
          <ac:spMkLst>
            <pc:docMk/>
            <pc:sldMk cId="1289761699" sldId="273"/>
            <ac:spMk id="25" creationId="{2E18A1F7-2D35-461D-957D-B2CA64E54256}"/>
          </ac:spMkLst>
        </pc:spChg>
        <pc:spChg chg="add mod">
          <ac:chgData name="Patricia Rebolledo" userId="4dc389395fa78227" providerId="LiveId" clId="{E57CDF32-22AF-41E9-BA4D-F29658F55F2C}" dt="2020-04-28T16:50:08.813" v="3262" actId="164"/>
          <ac:spMkLst>
            <pc:docMk/>
            <pc:sldMk cId="1289761699" sldId="273"/>
            <ac:spMk id="26" creationId="{477EAB40-76EB-42C7-8B22-2F64368DFC2A}"/>
          </ac:spMkLst>
        </pc:spChg>
        <pc:spChg chg="add mod">
          <ac:chgData name="Patricia Rebolledo" userId="4dc389395fa78227" providerId="LiveId" clId="{E57CDF32-22AF-41E9-BA4D-F29658F55F2C}" dt="2020-04-28T16:50:08.813" v="3262" actId="164"/>
          <ac:spMkLst>
            <pc:docMk/>
            <pc:sldMk cId="1289761699" sldId="273"/>
            <ac:spMk id="27" creationId="{56B01CD6-4EEA-45B6-82C0-3C3BCA8611C6}"/>
          </ac:spMkLst>
        </pc:spChg>
        <pc:spChg chg="add mod">
          <ac:chgData name="Patricia Rebolledo" userId="4dc389395fa78227" providerId="LiveId" clId="{E57CDF32-22AF-41E9-BA4D-F29658F55F2C}" dt="2020-04-28T16:50:08.813" v="3262" actId="164"/>
          <ac:spMkLst>
            <pc:docMk/>
            <pc:sldMk cId="1289761699" sldId="273"/>
            <ac:spMk id="28" creationId="{199A9535-6F79-4753-87C9-7FAD862A9E1D}"/>
          </ac:spMkLst>
        </pc:spChg>
        <pc:spChg chg="add mod">
          <ac:chgData name="Patricia Rebolledo" userId="4dc389395fa78227" providerId="LiveId" clId="{E57CDF32-22AF-41E9-BA4D-F29658F55F2C}" dt="2020-04-28T16:50:21.169" v="3264" actId="164"/>
          <ac:spMkLst>
            <pc:docMk/>
            <pc:sldMk cId="1289761699" sldId="273"/>
            <ac:spMk id="29" creationId="{50B8A81D-1172-4350-9AEB-8430783FBDD4}"/>
          </ac:spMkLst>
        </pc:spChg>
        <pc:spChg chg="add mod">
          <ac:chgData name="Patricia Rebolledo" userId="4dc389395fa78227" providerId="LiveId" clId="{E57CDF32-22AF-41E9-BA4D-F29658F55F2C}" dt="2020-04-28T16:50:21.169" v="3264" actId="164"/>
          <ac:spMkLst>
            <pc:docMk/>
            <pc:sldMk cId="1289761699" sldId="273"/>
            <ac:spMk id="30" creationId="{83596C1D-FCAD-4616-9479-D842F0EB476D}"/>
          </ac:spMkLst>
        </pc:spChg>
        <pc:spChg chg="add mod">
          <ac:chgData name="Patricia Rebolledo" userId="4dc389395fa78227" providerId="LiveId" clId="{E57CDF32-22AF-41E9-BA4D-F29658F55F2C}" dt="2020-04-28T16:50:21.169" v="3264" actId="164"/>
          <ac:spMkLst>
            <pc:docMk/>
            <pc:sldMk cId="1289761699" sldId="273"/>
            <ac:spMk id="31" creationId="{17E93F5A-C7D3-4431-9DF9-21523115AEE1}"/>
          </ac:spMkLst>
        </pc:spChg>
        <pc:spChg chg="add mod">
          <ac:chgData name="Patricia Rebolledo" userId="4dc389395fa78227" providerId="LiveId" clId="{E57CDF32-22AF-41E9-BA4D-F29658F55F2C}" dt="2020-04-28T17:06:52.459" v="3292"/>
          <ac:spMkLst>
            <pc:docMk/>
            <pc:sldMk cId="1289761699" sldId="273"/>
            <ac:spMk id="35" creationId="{F47E11B5-217A-4C4D-913A-107343CD5F13}"/>
          </ac:spMkLst>
        </pc:spChg>
        <pc:grpChg chg="add mod">
          <ac:chgData name="Patricia Rebolledo" userId="4dc389395fa78227" providerId="LiveId" clId="{E57CDF32-22AF-41E9-BA4D-F29658F55F2C}" dt="2020-04-28T16:25:02.220" v="2803" actId="1076"/>
          <ac:grpSpMkLst>
            <pc:docMk/>
            <pc:sldMk cId="1289761699" sldId="273"/>
            <ac:grpSpMk id="17" creationId="{E26D78E9-DEF2-4E73-8027-D1643E98FC7D}"/>
          </ac:grpSpMkLst>
        </pc:grpChg>
        <pc:grpChg chg="add mod">
          <ac:chgData name="Patricia Rebolledo" userId="4dc389395fa78227" providerId="LiveId" clId="{E57CDF32-22AF-41E9-BA4D-F29658F55F2C}" dt="2020-04-28T16:49:37.984" v="3258" actId="164"/>
          <ac:grpSpMkLst>
            <pc:docMk/>
            <pc:sldMk cId="1289761699" sldId="273"/>
            <ac:grpSpMk id="32" creationId="{14786A11-F6FC-4045-B5CF-B3779E99E20D}"/>
          </ac:grpSpMkLst>
        </pc:grpChg>
        <pc:grpChg chg="add mod">
          <ac:chgData name="Patricia Rebolledo" userId="4dc389395fa78227" providerId="LiveId" clId="{E57CDF32-22AF-41E9-BA4D-F29658F55F2C}" dt="2020-04-28T16:50:08.813" v="3262" actId="164"/>
          <ac:grpSpMkLst>
            <pc:docMk/>
            <pc:sldMk cId="1289761699" sldId="273"/>
            <ac:grpSpMk id="33" creationId="{A5C019BC-B854-46B4-8E6A-0686E7AA9873}"/>
          </ac:grpSpMkLst>
        </pc:grpChg>
        <pc:grpChg chg="add mod">
          <ac:chgData name="Patricia Rebolledo" userId="4dc389395fa78227" providerId="LiveId" clId="{E57CDF32-22AF-41E9-BA4D-F29658F55F2C}" dt="2020-04-28T16:50:21.169" v="3264" actId="164"/>
          <ac:grpSpMkLst>
            <pc:docMk/>
            <pc:sldMk cId="1289761699" sldId="273"/>
            <ac:grpSpMk id="34" creationId="{FC6F2483-5C1A-4A58-8FEC-0C32C9E3B16F}"/>
          </ac:grpSpMkLst>
        </pc:grpChg>
        <pc:picChg chg="add mod">
          <ac:chgData name="Patricia Rebolledo" userId="4dc389395fa78227" providerId="LiveId" clId="{E57CDF32-22AF-41E9-BA4D-F29658F55F2C}" dt="2020-04-28T16:24:16.568" v="2799" actId="164"/>
          <ac:picMkLst>
            <pc:docMk/>
            <pc:sldMk cId="1289761699" sldId="273"/>
            <ac:picMk id="7" creationId="{6C8A793C-712F-4C00-891C-42075443A186}"/>
          </ac:picMkLst>
        </pc:picChg>
        <pc:picChg chg="add mod">
          <ac:chgData name="Patricia Rebolledo" userId="4dc389395fa78227" providerId="LiveId" clId="{E57CDF32-22AF-41E9-BA4D-F29658F55F2C}" dt="2020-04-28T16:24:16.568" v="2799" actId="164"/>
          <ac:picMkLst>
            <pc:docMk/>
            <pc:sldMk cId="1289761699" sldId="273"/>
            <ac:picMk id="8" creationId="{38A0CDA8-99C0-495F-8C7E-B0086D42D707}"/>
          </ac:picMkLst>
        </pc:picChg>
        <pc:picChg chg="add mod">
          <ac:chgData name="Patricia Rebolledo" userId="4dc389395fa78227" providerId="LiveId" clId="{E57CDF32-22AF-41E9-BA4D-F29658F55F2C}" dt="2020-04-28T16:24:16.568" v="2799" actId="164"/>
          <ac:picMkLst>
            <pc:docMk/>
            <pc:sldMk cId="1289761699" sldId="273"/>
            <ac:picMk id="9" creationId="{94E6D8D5-8844-4D3D-B6DA-993DE567B544}"/>
          </ac:picMkLst>
        </pc:picChg>
        <pc:picChg chg="add del mod">
          <ac:chgData name="Patricia Rebolledo" userId="4dc389395fa78227" providerId="LiveId" clId="{E57CDF32-22AF-41E9-BA4D-F29658F55F2C}" dt="2020-04-28T16:21:08.988" v="2762" actId="478"/>
          <ac:picMkLst>
            <pc:docMk/>
            <pc:sldMk cId="1289761699" sldId="273"/>
            <ac:picMk id="11" creationId="{C3FBD3E9-DA41-45B9-B7AF-3B722CC3681B}"/>
          </ac:picMkLst>
        </pc:picChg>
        <pc:picChg chg="add del mod">
          <ac:chgData name="Patricia Rebolledo" userId="4dc389395fa78227" providerId="LiveId" clId="{E57CDF32-22AF-41E9-BA4D-F29658F55F2C}" dt="2020-04-28T16:21:26.342" v="2766" actId="478"/>
          <ac:picMkLst>
            <pc:docMk/>
            <pc:sldMk cId="1289761699" sldId="273"/>
            <ac:picMk id="12" creationId="{B70651DF-9FF8-483E-AB2A-CDC83FE7CC6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slide" Target="slide11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slide" Target="slide12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slide" Target="slide15.xml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slide" Target="slide16.xml"/><Relationship Id="rId3" Type="http://schemas.openxmlformats.org/officeDocument/2006/relationships/image" Target="../media/image68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0.png"/><Relationship Id="rId10" Type="http://schemas.openxmlformats.org/officeDocument/2006/relationships/image" Target="../media/image83.png"/><Relationship Id="rId4" Type="http://schemas.openxmlformats.org/officeDocument/2006/relationships/image" Target="../media/image69.png"/><Relationship Id="rId9" Type="http://schemas.openxmlformats.org/officeDocument/2006/relationships/image" Target="../media/image82.png"/><Relationship Id="rId1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4.xml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3.png"/><Relationship Id="rId4" Type="http://schemas.openxmlformats.org/officeDocument/2006/relationships/slide" Target="slide4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12" Type="http://schemas.openxmlformats.org/officeDocument/2006/relationships/image" Target="../media/image20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9" Type="http://schemas.openxmlformats.org/officeDocument/2006/relationships/image" Target="../media/image17.png"/><Relationship Id="rId1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631C659-6F47-4833-A630-085DD3B975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CL" dirty="0"/>
              <a:t>Guía 4</a:t>
            </a:r>
            <a:br>
              <a:rPr lang="es-CL" dirty="0"/>
            </a:br>
            <a:r>
              <a:rPr lang="es-CL" dirty="0"/>
              <a:t>1ro medio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B80DB1C-1FD8-4FAA-843B-A44904B08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/>
              <a:t>Matemáticas</a:t>
            </a:r>
          </a:p>
        </p:txBody>
      </p:sp>
    </p:spTree>
    <p:extLst>
      <p:ext uri="{BB962C8B-B14F-4D97-AF65-F5344CB8AC3E}">
        <p14:creationId xmlns:p14="http://schemas.microsoft.com/office/powerpoint/2010/main" val="210570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8E0AF7CF-CA75-448A-AD81-0A62508181D9}"/>
              </a:ext>
            </a:extLst>
          </p:cNvPr>
          <p:cNvSpPr/>
          <p:nvPr/>
        </p:nvSpPr>
        <p:spPr>
          <a:xfrm>
            <a:off x="3184166" y="1082115"/>
            <a:ext cx="5580630" cy="485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25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¿Cómo obtener fracciones equivalentes?</a:t>
            </a:r>
            <a:endParaRPr lang="es-CL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6FA47596-CECD-47DB-84BC-4176EFBBB93D}"/>
              </a:ext>
            </a:extLst>
          </p:cNvPr>
          <p:cNvGrpSpPr/>
          <p:nvPr/>
        </p:nvGrpSpPr>
        <p:grpSpPr>
          <a:xfrm>
            <a:off x="920800" y="1713024"/>
            <a:ext cx="5053681" cy="2569862"/>
            <a:chOff x="920800" y="1713024"/>
            <a:chExt cx="5053681" cy="2569862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xmlns="" id="{D424CDF0-0919-4335-86C7-97FC6E8F6228}"/>
                </a:ext>
              </a:extLst>
            </p:cNvPr>
            <p:cNvSpPr/>
            <p:nvPr/>
          </p:nvSpPr>
          <p:spPr>
            <a:xfrm>
              <a:off x="1183880" y="1948797"/>
              <a:ext cx="4790601" cy="9682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L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consiste en obtener una fracción equivalente multiplicando el numerador y el denominador por el mismo número. </a:t>
              </a:r>
              <a:endParaRPr lang="es-C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xmlns="" id="{0538935E-F562-4536-A5AA-573313F1C9AB}"/>
                </a:ext>
              </a:extLst>
            </p:cNvPr>
            <p:cNvSpPr/>
            <p:nvPr/>
          </p:nvSpPr>
          <p:spPr>
            <a:xfrm>
              <a:off x="965620" y="1713024"/>
              <a:ext cx="16003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b="1" dirty="0">
                  <a:solidFill>
                    <a:srgbClr val="FF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Amplificación</a:t>
              </a:r>
              <a:r>
                <a:rPr lang="es-CL" dirty="0">
                  <a:solidFill>
                    <a:srgbClr val="FF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s-CL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s-CL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ángulo 12">
                  <a:extLst>
                    <a:ext uri="{FF2B5EF4-FFF2-40B4-BE49-F238E27FC236}">
                      <a16:creationId xmlns:a16="http://schemas.microsoft.com/office/drawing/2014/main" xmlns="" id="{5C95F06A-A2CB-4265-A1FF-9D7DFDC823A1}"/>
                    </a:ext>
                  </a:extLst>
                </p:cNvPr>
                <p:cNvSpPr/>
                <p:nvPr/>
              </p:nvSpPr>
              <p:spPr>
                <a:xfrm>
                  <a:off x="920800" y="2813638"/>
                  <a:ext cx="4943209" cy="14692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s-CL" dirty="0"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Fracciones equivalentes a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s-CL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s-CL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18</m:t>
                          </m:r>
                        </m:den>
                      </m:f>
                      <m:r>
                        <a:rPr lang="es-CL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s-CL" dirty="0"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por </a:t>
                  </a:r>
                  <a:r>
                    <a:rPr lang="es-CL" dirty="0">
                      <a:solidFill>
                        <a:srgbClr val="FF0000"/>
                      </a:solidFill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AMPLIFICACIÓN</a:t>
                  </a:r>
                  <a:endParaRPr lang="es-C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C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s-C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</m:num>
                          <m:den>
                            <m:r>
                              <a:rPr lang="es-C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18</m:t>
                            </m:r>
                          </m:den>
                        </m:f>
                        <m:r>
                          <a:rPr lang="es-C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s-C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s-C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12∙2</m:t>
                            </m:r>
                          </m:num>
                          <m:den>
                            <m:r>
                              <a:rPr lang="es-C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18∙2</m:t>
                            </m:r>
                          </m:den>
                        </m:f>
                        <m:r>
                          <a:rPr lang="es-C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s-C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s-C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24</m:t>
                            </m:r>
                          </m:num>
                          <m:den>
                            <m:r>
                              <a:rPr lang="es-C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36</m:t>
                            </m:r>
                          </m:den>
                        </m:f>
                        <m:r>
                          <a:rPr lang="es-C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a:rPr lang="es-C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𝑐𝑜𝑚𝑜</m:t>
                        </m:r>
                        <m:r>
                          <a:rPr lang="es-C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12∙36=18∙24=432  , </m:t>
                        </m:r>
                        <m:r>
                          <a:rPr lang="es-C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𝑠𝑜𝑛</m:t>
                        </m:r>
                        <m:r>
                          <a:rPr lang="es-C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s-C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𝑒𝑞𝑢𝑖𝑣𝑎𝑙𝑒𝑛𝑡𝑒𝑠</m:t>
                        </m:r>
                      </m:oMath>
                    </m:oMathPara>
                  </a14:m>
                  <a:endParaRPr lang="es-C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Rectángulo 12">
                  <a:extLst>
                    <a:ext uri="{FF2B5EF4-FFF2-40B4-BE49-F238E27FC236}">
                      <a16:creationId xmlns:a16="http://schemas.microsoft.com/office/drawing/2014/main" id="{5C95F06A-A2CB-4265-A1FF-9D7DFDC823A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0800" y="2813638"/>
                  <a:ext cx="4943209" cy="1469248"/>
                </a:xfrm>
                <a:prstGeom prst="rect">
                  <a:avLst/>
                </a:prstGeom>
                <a:blipFill>
                  <a:blip r:embed="rId2"/>
                  <a:stretch>
                    <a:fillRect l="-986" b="-1660"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64DC3E31-CCE8-48DF-8556-4EA8B36A62C4}"/>
              </a:ext>
            </a:extLst>
          </p:cNvPr>
          <p:cNvGrpSpPr/>
          <p:nvPr/>
        </p:nvGrpSpPr>
        <p:grpSpPr>
          <a:xfrm>
            <a:off x="6096000" y="1567825"/>
            <a:ext cx="5920411" cy="2715061"/>
            <a:chOff x="6096000" y="1567825"/>
            <a:chExt cx="5920411" cy="2715061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F922585F-36EB-416A-AE57-AE6D5C77EB03}"/>
                </a:ext>
              </a:extLst>
            </p:cNvPr>
            <p:cNvSpPr/>
            <p:nvPr/>
          </p:nvSpPr>
          <p:spPr>
            <a:xfrm>
              <a:off x="6435781" y="1845360"/>
              <a:ext cx="5580630" cy="9682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L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consiste en obtener una fracción equivalente dividiendo el numerador y el denominador entre un divisor común de ambos.</a:t>
              </a:r>
              <a:endParaRPr lang="es-C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xmlns="" id="{7336E271-EA31-4673-89AF-581D45E14DF5}"/>
                </a:ext>
              </a:extLst>
            </p:cNvPr>
            <p:cNvSpPr/>
            <p:nvPr/>
          </p:nvSpPr>
          <p:spPr>
            <a:xfrm>
              <a:off x="6096000" y="1567825"/>
              <a:ext cx="16260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b="1" dirty="0">
                  <a:solidFill>
                    <a:srgbClr val="FF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Simplificación</a:t>
              </a:r>
              <a:r>
                <a:rPr lang="es-CL" dirty="0">
                  <a:solidFill>
                    <a:srgbClr val="FF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s-CL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s-CL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ángulo 13">
                  <a:extLst>
                    <a:ext uri="{FF2B5EF4-FFF2-40B4-BE49-F238E27FC236}">
                      <a16:creationId xmlns:a16="http://schemas.microsoft.com/office/drawing/2014/main" xmlns="" id="{888D0458-DC00-413B-B1CE-4DBA1254D0DB}"/>
                    </a:ext>
                  </a:extLst>
                </p:cNvPr>
                <p:cNvSpPr/>
                <p:nvPr/>
              </p:nvSpPr>
              <p:spPr>
                <a:xfrm>
                  <a:off x="6435781" y="2813638"/>
                  <a:ext cx="5317550" cy="14692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s-CL" dirty="0"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Fracciones equivalentes a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s-CL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s-CL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18</m:t>
                          </m:r>
                        </m:den>
                      </m:f>
                      <m:r>
                        <a:rPr lang="es-CL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s-CL" dirty="0"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por </a:t>
                  </a:r>
                  <a:r>
                    <a:rPr lang="es-CL" dirty="0">
                      <a:solidFill>
                        <a:srgbClr val="FF0000"/>
                      </a:solidFill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SIMPLIFICACIÓN</a:t>
                  </a:r>
                  <a:endParaRPr lang="es-C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C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s-C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</m:num>
                          <m:den>
                            <m:r>
                              <a:rPr lang="es-C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18</m:t>
                            </m:r>
                          </m:den>
                        </m:f>
                        <m:r>
                          <a:rPr lang="es-C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s-C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s-C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12:3</m:t>
                            </m:r>
                          </m:num>
                          <m:den>
                            <m:r>
                              <a:rPr lang="es-C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18:3</m:t>
                            </m:r>
                          </m:den>
                        </m:f>
                        <m:r>
                          <a:rPr lang="es-C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s-C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s-C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s-C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s-C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a:rPr lang="es-C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𝑐𝑜𝑚𝑜</m:t>
                        </m:r>
                        <m:r>
                          <a:rPr lang="es-C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12∙6=18∙4=72   , </m:t>
                        </m:r>
                        <m:r>
                          <a:rPr lang="es-C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𝑠𝑜𝑛</m:t>
                        </m:r>
                        <m:r>
                          <a:rPr lang="es-C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s-C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𝑒𝑞𝑢𝑖𝑣𝑎𝑙𝑒𝑛𝑡𝑒𝑠</m:t>
                        </m:r>
                      </m:oMath>
                    </m:oMathPara>
                  </a14:m>
                  <a:endParaRPr lang="es-C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Rectángulo 13">
                  <a:extLst>
                    <a:ext uri="{FF2B5EF4-FFF2-40B4-BE49-F238E27FC236}">
                      <a16:creationId xmlns:a16="http://schemas.microsoft.com/office/drawing/2014/main" id="{888D0458-DC00-413B-B1CE-4DBA1254D0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5781" y="2813638"/>
                  <a:ext cx="5317550" cy="1469248"/>
                </a:xfrm>
                <a:prstGeom prst="rect">
                  <a:avLst/>
                </a:prstGeom>
                <a:blipFill>
                  <a:blip r:embed="rId3"/>
                  <a:stretch>
                    <a:fillRect l="-1032" b="-1660"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DB7BC719-DBF4-47B1-A9C0-A6E6C5F253C6}"/>
              </a:ext>
            </a:extLst>
          </p:cNvPr>
          <p:cNvGrpSpPr/>
          <p:nvPr/>
        </p:nvGrpSpPr>
        <p:grpSpPr>
          <a:xfrm>
            <a:off x="712561" y="4372505"/>
            <a:ext cx="10579470" cy="1780149"/>
            <a:chOff x="712561" y="4372505"/>
            <a:chExt cx="10579470" cy="17801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ángulo 16">
                  <a:extLst>
                    <a:ext uri="{FF2B5EF4-FFF2-40B4-BE49-F238E27FC236}">
                      <a16:creationId xmlns:a16="http://schemas.microsoft.com/office/drawing/2014/main" xmlns="" id="{5FE43578-9AF1-402A-82D4-4AD120D0819E}"/>
                    </a:ext>
                  </a:extLst>
                </p:cNvPr>
                <p:cNvSpPr/>
                <p:nvPr/>
              </p:nvSpPr>
              <p:spPr>
                <a:xfrm>
                  <a:off x="712561" y="4372505"/>
                  <a:ext cx="4943209" cy="98084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s-MX" sz="1600" b="1" dirty="0"/>
                    <a:t>Ejercicio:</a:t>
                  </a:r>
                </a:p>
                <a:p>
                  <a:endParaRPr lang="es-MX" sz="1600" b="1" dirty="0"/>
                </a:p>
                <a:p>
                  <a:r>
                    <a:rPr lang="es-MX" b="1" dirty="0">
                      <a:solidFill>
                        <a:srgbClr val="FF0000"/>
                      </a:solidFill>
                    </a:rPr>
                    <a:t>Cliquea</a:t>
                  </a:r>
                  <a:r>
                    <a:rPr lang="es-MX" sz="1600" dirty="0"/>
                    <a:t> en la que no es  amplificaciones de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s-CL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s-MX" sz="1600" dirty="0"/>
                    <a:t>.</a:t>
                  </a:r>
                </a:p>
              </p:txBody>
            </p:sp>
          </mc:Choice>
          <mc:Fallback xmlns="">
            <p:sp>
              <p:nvSpPr>
                <p:cNvPr id="17" name="Rectángulo 16">
                  <a:extLst>
                    <a:ext uri="{FF2B5EF4-FFF2-40B4-BE49-F238E27FC236}">
                      <a16:creationId xmlns:a16="http://schemas.microsoft.com/office/drawing/2014/main" id="{5FE43578-9AF1-402A-82D4-4AD120D081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561" y="4372505"/>
                  <a:ext cx="4943209" cy="980846"/>
                </a:xfrm>
                <a:prstGeom prst="rect">
                  <a:avLst/>
                </a:prstGeom>
                <a:blipFill>
                  <a:blip r:embed="rId4"/>
                  <a:stretch>
                    <a:fillRect l="-1110" t="-1863" b="-1863"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ángulo 33">
                  <a:extLst>
                    <a:ext uri="{FF2B5EF4-FFF2-40B4-BE49-F238E27FC236}">
                      <a16:creationId xmlns:a16="http://schemas.microsoft.com/office/drawing/2014/main" xmlns="" id="{DB6270CB-FE2A-4B84-90F9-8B90F601FDAB}"/>
                    </a:ext>
                  </a:extLst>
                </p:cNvPr>
                <p:cNvSpPr/>
                <p:nvPr/>
              </p:nvSpPr>
              <p:spPr>
                <a:xfrm>
                  <a:off x="1348705" y="5375325"/>
                  <a:ext cx="545342" cy="7577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CL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s-CL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a:rPr lang="es-CL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28</m:t>
                            </m:r>
                          </m:den>
                        </m:f>
                        <m:r>
                          <a:rPr lang="es-C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s-C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4" name="Rectángulo 33">
                  <a:extLst>
                    <a:ext uri="{FF2B5EF4-FFF2-40B4-BE49-F238E27FC236}">
                      <a16:creationId xmlns:a16="http://schemas.microsoft.com/office/drawing/2014/main" id="{DB6270CB-FE2A-4B84-90F9-8B90F601FD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8705" y="5375325"/>
                  <a:ext cx="545342" cy="75777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ángulo 34">
                  <a:extLst>
                    <a:ext uri="{FF2B5EF4-FFF2-40B4-BE49-F238E27FC236}">
                      <a16:creationId xmlns:a16="http://schemas.microsoft.com/office/drawing/2014/main" xmlns="" id="{2AB108EF-048E-4243-A804-6B2A886BE527}"/>
                    </a:ext>
                  </a:extLst>
                </p:cNvPr>
                <p:cNvSpPr/>
                <p:nvPr/>
              </p:nvSpPr>
              <p:spPr>
                <a:xfrm>
                  <a:off x="2292742" y="5376416"/>
                  <a:ext cx="545342" cy="77623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CL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s-CL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s-CL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14</m:t>
                            </m:r>
                          </m:den>
                        </m:f>
                        <m:r>
                          <a:rPr lang="es-C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s-C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" name="Rectángulo 34">
                  <a:extLst>
                    <a:ext uri="{FF2B5EF4-FFF2-40B4-BE49-F238E27FC236}">
                      <a16:creationId xmlns:a16="http://schemas.microsoft.com/office/drawing/2014/main" id="{2AB108EF-048E-4243-A804-6B2A886BE5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2742" y="5376416"/>
                  <a:ext cx="545342" cy="77623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ángulo 35">
                  <a:extLst>
                    <a:ext uri="{FF2B5EF4-FFF2-40B4-BE49-F238E27FC236}">
                      <a16:creationId xmlns:a16="http://schemas.microsoft.com/office/drawing/2014/main" xmlns="" id="{FA276D15-2477-4241-A923-3ADC9C332FFB}"/>
                    </a:ext>
                  </a:extLst>
                </p:cNvPr>
                <p:cNvSpPr/>
                <p:nvPr/>
              </p:nvSpPr>
              <p:spPr>
                <a:xfrm>
                  <a:off x="3365019" y="5442971"/>
                  <a:ext cx="556563" cy="61651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CL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s-CL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a:rPr lang="es-CL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35</m:t>
                            </m:r>
                          </m:den>
                        </m:f>
                        <m:r>
                          <a:rPr lang="es-C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s-CL" dirty="0"/>
                </a:p>
              </p:txBody>
            </p:sp>
          </mc:Choice>
          <mc:Fallback xmlns="">
            <p:sp>
              <p:nvSpPr>
                <p:cNvPr id="36" name="Rectángulo 35">
                  <a:extLst>
                    <a:ext uri="{FF2B5EF4-FFF2-40B4-BE49-F238E27FC236}">
                      <a16:creationId xmlns:a16="http://schemas.microsoft.com/office/drawing/2014/main" id="{FA276D15-2477-4241-A923-3ADC9C332F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5019" y="5442971"/>
                  <a:ext cx="556563" cy="61651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ángulo 31">
                  <a:extLst>
                    <a:ext uri="{FF2B5EF4-FFF2-40B4-BE49-F238E27FC236}">
                      <a16:creationId xmlns:a16="http://schemas.microsoft.com/office/drawing/2014/main" xmlns="" id="{7D068B1B-30B3-47EF-A6DF-D6AC43392D43}"/>
                    </a:ext>
                  </a:extLst>
                </p:cNvPr>
                <p:cNvSpPr/>
                <p:nvPr/>
              </p:nvSpPr>
              <p:spPr>
                <a:xfrm>
                  <a:off x="5974481" y="4393197"/>
                  <a:ext cx="5317550" cy="98212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s-MX" sz="1600" b="1" dirty="0"/>
                    <a:t>Ejercicio:</a:t>
                  </a:r>
                </a:p>
                <a:p>
                  <a:endParaRPr lang="es-MX" sz="1600" b="1" dirty="0"/>
                </a:p>
                <a:p>
                  <a:r>
                    <a:rPr lang="es-MX" b="1" dirty="0">
                      <a:solidFill>
                        <a:srgbClr val="FF0000"/>
                      </a:solidFill>
                    </a:rPr>
                    <a:t>Cliquea</a:t>
                  </a:r>
                  <a:r>
                    <a:rPr lang="es-MX" sz="1600" dirty="0"/>
                    <a:t> en las que no es  simplificaciones de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70</m:t>
                          </m:r>
                        </m:den>
                      </m:f>
                      <m:r>
                        <a:rPr lang="es-CL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s-MX" sz="1600" dirty="0"/>
                    <a:t>.</a:t>
                  </a:r>
                </a:p>
              </p:txBody>
            </p:sp>
          </mc:Choice>
          <mc:Fallback xmlns="">
            <p:sp>
              <p:nvSpPr>
                <p:cNvPr id="32" name="Rectángulo 31">
                  <a:extLst>
                    <a:ext uri="{FF2B5EF4-FFF2-40B4-BE49-F238E27FC236}">
                      <a16:creationId xmlns:a16="http://schemas.microsoft.com/office/drawing/2014/main" id="{7D068B1B-30B3-47EF-A6DF-D6AC43392D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4481" y="4393197"/>
                  <a:ext cx="5317550" cy="982128"/>
                </a:xfrm>
                <a:prstGeom prst="rect">
                  <a:avLst/>
                </a:prstGeom>
                <a:blipFill>
                  <a:blip r:embed="rId8"/>
                  <a:stretch>
                    <a:fillRect l="-917" t="-1863" b="-1863"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ángulo 39">
                  <a:extLst>
                    <a:ext uri="{FF2B5EF4-FFF2-40B4-BE49-F238E27FC236}">
                      <a16:creationId xmlns:a16="http://schemas.microsoft.com/office/drawing/2014/main" xmlns="" id="{5B00A4CC-2BF7-46E1-8EC0-F4FA3C9B5FC2}"/>
                    </a:ext>
                  </a:extLst>
                </p:cNvPr>
                <p:cNvSpPr/>
                <p:nvPr/>
              </p:nvSpPr>
              <p:spPr>
                <a:xfrm>
                  <a:off x="6981309" y="5351100"/>
                  <a:ext cx="417102" cy="7566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CL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s-CL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s-CL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s-C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s-C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Rectángulo 39">
                  <a:extLst>
                    <a:ext uri="{FF2B5EF4-FFF2-40B4-BE49-F238E27FC236}">
                      <a16:creationId xmlns:a16="http://schemas.microsoft.com/office/drawing/2014/main" id="{5B00A4CC-2BF7-46E1-8EC0-F4FA3C9B5F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1309" y="5351100"/>
                  <a:ext cx="417102" cy="75668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ángulo 40">
                  <a:extLst>
                    <a:ext uri="{FF2B5EF4-FFF2-40B4-BE49-F238E27FC236}">
                      <a16:creationId xmlns:a16="http://schemas.microsoft.com/office/drawing/2014/main" xmlns="" id="{8D72112D-3C7C-4E3A-98BC-6F7BE5B72B12}"/>
                    </a:ext>
                  </a:extLst>
                </p:cNvPr>
                <p:cNvSpPr/>
                <p:nvPr/>
              </p:nvSpPr>
              <p:spPr>
                <a:xfrm>
                  <a:off x="7925346" y="5352191"/>
                  <a:ext cx="545342" cy="77623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CL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s-CL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a:rPr lang="es-CL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35</m:t>
                            </m:r>
                          </m:den>
                        </m:f>
                        <m:r>
                          <a:rPr lang="es-C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s-C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Rectángulo 40">
                  <a:extLst>
                    <a:ext uri="{FF2B5EF4-FFF2-40B4-BE49-F238E27FC236}">
                      <a16:creationId xmlns:a16="http://schemas.microsoft.com/office/drawing/2014/main" id="{8D72112D-3C7C-4E3A-98BC-6F7BE5B72B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5346" y="5352191"/>
                  <a:ext cx="545342" cy="77623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ángulo 41">
                  <a:extLst>
                    <a:ext uri="{FF2B5EF4-FFF2-40B4-BE49-F238E27FC236}">
                      <a16:creationId xmlns:a16="http://schemas.microsoft.com/office/drawing/2014/main" xmlns="" id="{B2DAE424-D7C7-4A44-99D9-6DAEC028D240}"/>
                    </a:ext>
                  </a:extLst>
                </p:cNvPr>
                <p:cNvSpPr/>
                <p:nvPr/>
              </p:nvSpPr>
              <p:spPr>
                <a:xfrm>
                  <a:off x="8997623" y="5418746"/>
                  <a:ext cx="556563" cy="6109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CL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s-CL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s-CL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s-C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s-CL" dirty="0"/>
                </a:p>
              </p:txBody>
            </p:sp>
          </mc:Choice>
          <mc:Fallback xmlns="">
            <p:sp>
              <p:nvSpPr>
                <p:cNvPr id="42" name="Rectángulo 41">
                  <a:extLst>
                    <a:ext uri="{FF2B5EF4-FFF2-40B4-BE49-F238E27FC236}">
                      <a16:creationId xmlns:a16="http://schemas.microsoft.com/office/drawing/2014/main" id="{B2DAE424-D7C7-4A44-99D9-6DAEC028D2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7623" y="5418746"/>
                  <a:ext cx="556563" cy="61093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upo 60">
            <a:extLst>
              <a:ext uri="{FF2B5EF4-FFF2-40B4-BE49-F238E27FC236}">
                <a16:creationId xmlns:a16="http://schemas.microsoft.com/office/drawing/2014/main" xmlns="" id="{8EC2D7DB-7971-404C-92C7-BE9FF28DCB62}"/>
              </a:ext>
            </a:extLst>
          </p:cNvPr>
          <p:cNvGrpSpPr/>
          <p:nvPr/>
        </p:nvGrpSpPr>
        <p:grpSpPr>
          <a:xfrm>
            <a:off x="1521736" y="5418746"/>
            <a:ext cx="2376783" cy="571511"/>
            <a:chOff x="1477705" y="5409035"/>
            <a:chExt cx="2376783" cy="571511"/>
          </a:xfrm>
        </p:grpSpPr>
        <p:sp>
          <p:nvSpPr>
            <p:cNvPr id="55" name="Cruz 54">
              <a:extLst>
                <a:ext uri="{FF2B5EF4-FFF2-40B4-BE49-F238E27FC236}">
                  <a16:creationId xmlns:a16="http://schemas.microsoft.com/office/drawing/2014/main" xmlns="" id="{E7F3A777-2A5F-4680-9AE6-C798BC5299E6}"/>
                </a:ext>
              </a:extLst>
            </p:cNvPr>
            <p:cNvSpPr/>
            <p:nvPr/>
          </p:nvSpPr>
          <p:spPr>
            <a:xfrm rot="2732114">
              <a:off x="2295446" y="5438430"/>
              <a:ext cx="492204" cy="523875"/>
            </a:xfrm>
            <a:prstGeom prst="plus">
              <a:avLst>
                <a:gd name="adj" fmla="val 44352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6" name="Cruz 55">
              <a:extLst>
                <a:ext uri="{FF2B5EF4-FFF2-40B4-BE49-F238E27FC236}">
                  <a16:creationId xmlns:a16="http://schemas.microsoft.com/office/drawing/2014/main" xmlns="" id="{F55F7B58-EB23-4023-B38D-BD6D3FA57DA8}"/>
                </a:ext>
              </a:extLst>
            </p:cNvPr>
            <p:cNvSpPr/>
            <p:nvPr/>
          </p:nvSpPr>
          <p:spPr>
            <a:xfrm rot="2732114">
              <a:off x="3346449" y="5472506"/>
              <a:ext cx="492204" cy="523875"/>
            </a:xfrm>
            <a:prstGeom prst="plus">
              <a:avLst>
                <a:gd name="adj" fmla="val 44352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9" name="Forma en L 58">
              <a:extLst>
                <a:ext uri="{FF2B5EF4-FFF2-40B4-BE49-F238E27FC236}">
                  <a16:creationId xmlns:a16="http://schemas.microsoft.com/office/drawing/2014/main" xmlns="" id="{47E3AFCC-3FF9-4E98-B8E4-21144F74CCD8}"/>
                </a:ext>
              </a:extLst>
            </p:cNvPr>
            <p:cNvSpPr/>
            <p:nvPr/>
          </p:nvSpPr>
          <p:spPr>
            <a:xfrm rot="2220733" flipH="1">
              <a:off x="1477705" y="5409035"/>
              <a:ext cx="260922" cy="482872"/>
            </a:xfrm>
            <a:prstGeom prst="corner">
              <a:avLst>
                <a:gd name="adj1" fmla="val 28097"/>
                <a:gd name="adj2" fmla="val 2217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xmlns="" id="{D537A67E-58BD-4D81-A02D-E3718FCD13DC}"/>
              </a:ext>
            </a:extLst>
          </p:cNvPr>
          <p:cNvGrpSpPr/>
          <p:nvPr/>
        </p:nvGrpSpPr>
        <p:grpSpPr>
          <a:xfrm>
            <a:off x="7025484" y="5372374"/>
            <a:ext cx="2435616" cy="533272"/>
            <a:chOff x="6915300" y="5411504"/>
            <a:chExt cx="2435616" cy="533272"/>
          </a:xfrm>
        </p:grpSpPr>
        <p:sp>
          <p:nvSpPr>
            <p:cNvPr id="57" name="Cruz 56">
              <a:extLst>
                <a:ext uri="{FF2B5EF4-FFF2-40B4-BE49-F238E27FC236}">
                  <a16:creationId xmlns:a16="http://schemas.microsoft.com/office/drawing/2014/main" xmlns="" id="{704CD865-B660-4247-ACBA-FA02FCBF8EB2}"/>
                </a:ext>
              </a:extLst>
            </p:cNvPr>
            <p:cNvSpPr/>
            <p:nvPr/>
          </p:nvSpPr>
          <p:spPr>
            <a:xfrm rot="2732114">
              <a:off x="6931136" y="5436735"/>
              <a:ext cx="492204" cy="523875"/>
            </a:xfrm>
            <a:prstGeom prst="plus">
              <a:avLst>
                <a:gd name="adj" fmla="val 44352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8" name="Cruz 57">
              <a:extLst>
                <a:ext uri="{FF2B5EF4-FFF2-40B4-BE49-F238E27FC236}">
                  <a16:creationId xmlns:a16="http://schemas.microsoft.com/office/drawing/2014/main" xmlns="" id="{13D4D72F-D006-4ACF-A1BE-EE45EF674199}"/>
                </a:ext>
              </a:extLst>
            </p:cNvPr>
            <p:cNvSpPr/>
            <p:nvPr/>
          </p:nvSpPr>
          <p:spPr>
            <a:xfrm rot="2732114">
              <a:off x="7912266" y="5436736"/>
              <a:ext cx="492204" cy="523875"/>
            </a:xfrm>
            <a:prstGeom prst="plus">
              <a:avLst>
                <a:gd name="adj" fmla="val 44352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0" name="Forma en L 59">
              <a:extLst>
                <a:ext uri="{FF2B5EF4-FFF2-40B4-BE49-F238E27FC236}">
                  <a16:creationId xmlns:a16="http://schemas.microsoft.com/office/drawing/2014/main" xmlns="" id="{CBC1D4CB-50EF-41DD-BEB9-AE29F0470C20}"/>
                </a:ext>
              </a:extLst>
            </p:cNvPr>
            <p:cNvSpPr/>
            <p:nvPr/>
          </p:nvSpPr>
          <p:spPr>
            <a:xfrm rot="2220733" flipH="1">
              <a:off x="9089994" y="5411504"/>
              <a:ext cx="260922" cy="482872"/>
            </a:xfrm>
            <a:prstGeom prst="corner">
              <a:avLst>
                <a:gd name="adj1" fmla="val 28097"/>
                <a:gd name="adj2" fmla="val 2217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63" name="Flecha: a la derecha 62">
            <a:hlinkClick r:id="rId12" action="ppaction://hlinksldjump"/>
            <a:extLst>
              <a:ext uri="{FF2B5EF4-FFF2-40B4-BE49-F238E27FC236}">
                <a16:creationId xmlns:a16="http://schemas.microsoft.com/office/drawing/2014/main" xmlns="" id="{2CB1E807-6BB3-470F-8350-043F4AEFD035}"/>
              </a:ext>
            </a:extLst>
          </p:cNvPr>
          <p:cNvSpPr/>
          <p:nvPr/>
        </p:nvSpPr>
        <p:spPr>
          <a:xfrm>
            <a:off x="10586379" y="5538909"/>
            <a:ext cx="1430032" cy="87219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Da clic aquí</a:t>
            </a:r>
          </a:p>
        </p:txBody>
      </p:sp>
    </p:spTree>
    <p:extLst>
      <p:ext uri="{BB962C8B-B14F-4D97-AF65-F5344CB8AC3E}">
        <p14:creationId xmlns:p14="http://schemas.microsoft.com/office/powerpoint/2010/main" val="196597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31BD06D-7AB5-47C2-9DA1-6334A264C605}"/>
              </a:ext>
            </a:extLst>
          </p:cNvPr>
          <p:cNvSpPr/>
          <p:nvPr/>
        </p:nvSpPr>
        <p:spPr>
          <a:xfrm>
            <a:off x="3173265" y="603331"/>
            <a:ext cx="5829866" cy="721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4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Suma y resta de fracciones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xmlns="" id="{CE4D5AC9-8D4A-4A30-B52D-7F18C40A839D}"/>
              </a:ext>
            </a:extLst>
          </p:cNvPr>
          <p:cNvSpPr/>
          <p:nvPr/>
        </p:nvSpPr>
        <p:spPr>
          <a:xfrm>
            <a:off x="881784" y="1287567"/>
            <a:ext cx="6088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 </a:t>
            </a:r>
            <a:r>
              <a:rPr lang="es-CL" sz="2400" b="1" dirty="0">
                <a:solidFill>
                  <a:srgbClr val="7030A0"/>
                </a:solidFill>
              </a:rPr>
              <a:t>Fracciones con el mismo denominador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E5BCEBAA-7BB6-436A-B4E6-7A86B414634B}"/>
              </a:ext>
            </a:extLst>
          </p:cNvPr>
          <p:cNvSpPr txBox="1"/>
          <p:nvPr/>
        </p:nvSpPr>
        <p:spPr>
          <a:xfrm>
            <a:off x="881784" y="1841655"/>
            <a:ext cx="10308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Para sumar (o restar) fracciones con igual denominador, se suman (o se restan) los numeradores y se mantiene el mismo denominador. </a:t>
            </a:r>
            <a:endParaRPr lang="es-CL" dirty="0"/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14538F9F-7AEA-4309-B138-76BA84B05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84" y="2912194"/>
            <a:ext cx="3290077" cy="1127498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xmlns="" id="{2413431C-581E-4F06-88FD-25A1222A3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738" y="2863242"/>
            <a:ext cx="3147873" cy="1125602"/>
          </a:xfrm>
          <a:prstGeom prst="rect">
            <a:avLst/>
          </a:prstGeom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xmlns="" id="{FE733EFF-D6D9-4807-8399-342A5CCE9E11}"/>
              </a:ext>
            </a:extLst>
          </p:cNvPr>
          <p:cNvSpPr txBox="1"/>
          <p:nvPr/>
        </p:nvSpPr>
        <p:spPr>
          <a:xfrm>
            <a:off x="6686829" y="2501514"/>
            <a:ext cx="2893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Resta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xmlns="" id="{53FB5F4F-7616-4117-ABA9-13877DA2618B}"/>
              </a:ext>
            </a:extLst>
          </p:cNvPr>
          <p:cNvSpPr txBox="1"/>
          <p:nvPr/>
        </p:nvSpPr>
        <p:spPr>
          <a:xfrm>
            <a:off x="1032945" y="2509394"/>
            <a:ext cx="2893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Suma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63D97134-D782-4530-BCC9-E8E6D2A08B41}"/>
              </a:ext>
            </a:extLst>
          </p:cNvPr>
          <p:cNvGrpSpPr/>
          <p:nvPr/>
        </p:nvGrpSpPr>
        <p:grpSpPr>
          <a:xfrm>
            <a:off x="881784" y="4309050"/>
            <a:ext cx="10572011" cy="2043340"/>
            <a:chOff x="881784" y="4309050"/>
            <a:chExt cx="10572011" cy="204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ángulo 10">
                  <a:extLst>
                    <a:ext uri="{FF2B5EF4-FFF2-40B4-BE49-F238E27FC236}">
                      <a16:creationId xmlns:a16="http://schemas.microsoft.com/office/drawing/2014/main" xmlns="" id="{DC85F167-D919-45C7-A4E6-4C95F063CE1A}"/>
                    </a:ext>
                  </a:extLst>
                </p:cNvPr>
                <p:cNvSpPr/>
                <p:nvPr/>
              </p:nvSpPr>
              <p:spPr>
                <a:xfrm>
                  <a:off x="881784" y="4312893"/>
                  <a:ext cx="4943209" cy="126188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s-MX" sz="1600" b="1" dirty="0"/>
                    <a:t>Ejercicio:</a:t>
                  </a:r>
                </a:p>
                <a:p>
                  <a:endParaRPr lang="es-MX" sz="1600" b="1" dirty="0"/>
                </a:p>
                <a:p>
                  <a:r>
                    <a:rPr lang="es-MX" b="1" dirty="0">
                      <a:solidFill>
                        <a:srgbClr val="FF0000"/>
                      </a:solidFill>
                    </a:rPr>
                    <a:t>Cliquea</a:t>
                  </a:r>
                  <a:r>
                    <a:rPr lang="es-MX" sz="1600" dirty="0"/>
                    <a:t> en resultado correcto de la suma de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s-CL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a14:m>
                  <a:r>
                    <a:rPr lang="es-MX" sz="1600" dirty="0"/>
                    <a:t>.</a:t>
                  </a:r>
                </a:p>
              </p:txBody>
            </p:sp>
          </mc:Choice>
          <mc:Fallback xmlns="">
            <p:sp>
              <p:nvSpPr>
                <p:cNvPr id="11" name="Rectángulo 10">
                  <a:extLst>
                    <a:ext uri="{FF2B5EF4-FFF2-40B4-BE49-F238E27FC236}">
                      <a16:creationId xmlns:a16="http://schemas.microsoft.com/office/drawing/2014/main" id="{DC85F167-D919-45C7-A4E6-4C95F063CE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784" y="4312893"/>
                  <a:ext cx="4943209" cy="1261884"/>
                </a:xfrm>
                <a:prstGeom prst="rect">
                  <a:avLst/>
                </a:prstGeom>
                <a:blipFill>
                  <a:blip r:embed="rId4"/>
                  <a:stretch>
                    <a:fillRect l="-1110" t="-1449" b="-483"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ángulo 11">
                  <a:extLst>
                    <a:ext uri="{FF2B5EF4-FFF2-40B4-BE49-F238E27FC236}">
                      <a16:creationId xmlns:a16="http://schemas.microsoft.com/office/drawing/2014/main" xmlns="" id="{1546E593-D457-4E03-97A5-78CD63A7F685}"/>
                    </a:ext>
                  </a:extLst>
                </p:cNvPr>
                <p:cNvSpPr/>
                <p:nvPr/>
              </p:nvSpPr>
              <p:spPr>
                <a:xfrm>
                  <a:off x="1555639" y="5599555"/>
                  <a:ext cx="545342" cy="7517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CL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s-CL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s-CL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20</m:t>
                            </m:r>
                          </m:den>
                        </m:f>
                        <m:r>
                          <a:rPr lang="es-C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s-C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Rectángulo 11">
                  <a:extLst>
                    <a:ext uri="{FF2B5EF4-FFF2-40B4-BE49-F238E27FC236}">
                      <a16:creationId xmlns:a16="http://schemas.microsoft.com/office/drawing/2014/main" id="{1546E593-D457-4E03-97A5-78CD63A7F68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5639" y="5599555"/>
                  <a:ext cx="545342" cy="75174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ángulo 12">
                  <a:extLst>
                    <a:ext uri="{FF2B5EF4-FFF2-40B4-BE49-F238E27FC236}">
                      <a16:creationId xmlns:a16="http://schemas.microsoft.com/office/drawing/2014/main" xmlns="" id="{3C97B48A-BE12-4A15-90E1-3F39E0874524}"/>
                    </a:ext>
                  </a:extLst>
                </p:cNvPr>
                <p:cNvSpPr/>
                <p:nvPr/>
              </p:nvSpPr>
              <p:spPr>
                <a:xfrm>
                  <a:off x="2499676" y="5600646"/>
                  <a:ext cx="545342" cy="7517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CL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s-CL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s-CL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40</m:t>
                            </m:r>
                          </m:den>
                        </m:f>
                        <m:r>
                          <a:rPr lang="es-C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s-C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Rectángulo 12">
                  <a:extLst>
                    <a:ext uri="{FF2B5EF4-FFF2-40B4-BE49-F238E27FC236}">
                      <a16:creationId xmlns:a16="http://schemas.microsoft.com/office/drawing/2014/main" id="{3C97B48A-BE12-4A15-90E1-3F39E08745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9676" y="5600646"/>
                  <a:ext cx="545342" cy="75174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ángulo 13">
                  <a:extLst>
                    <a:ext uri="{FF2B5EF4-FFF2-40B4-BE49-F238E27FC236}">
                      <a16:creationId xmlns:a16="http://schemas.microsoft.com/office/drawing/2014/main" xmlns="" id="{EE96EDEA-6A5B-42B6-A40D-395D9BFB5248}"/>
                    </a:ext>
                  </a:extLst>
                </p:cNvPr>
                <p:cNvSpPr/>
                <p:nvPr/>
              </p:nvSpPr>
              <p:spPr>
                <a:xfrm>
                  <a:off x="3571953" y="5667201"/>
                  <a:ext cx="684803" cy="6109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CL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s-CL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160</m:t>
                            </m:r>
                          </m:num>
                          <m:den>
                            <m:r>
                              <a:rPr lang="es-CL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40</m:t>
                            </m:r>
                          </m:den>
                        </m:f>
                        <m:r>
                          <a:rPr lang="es-C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s-CL" dirty="0"/>
                </a:p>
              </p:txBody>
            </p:sp>
          </mc:Choice>
          <mc:Fallback xmlns="">
            <p:sp>
              <p:nvSpPr>
                <p:cNvPr id="14" name="Rectángulo 13">
                  <a:extLst>
                    <a:ext uri="{FF2B5EF4-FFF2-40B4-BE49-F238E27FC236}">
                      <a16:creationId xmlns:a16="http://schemas.microsoft.com/office/drawing/2014/main" id="{EE96EDEA-6A5B-42B6-A40D-395D9BFB52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1953" y="5667201"/>
                  <a:ext cx="684803" cy="61093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ángulo 15">
                  <a:extLst>
                    <a:ext uri="{FF2B5EF4-FFF2-40B4-BE49-F238E27FC236}">
                      <a16:creationId xmlns:a16="http://schemas.microsoft.com/office/drawing/2014/main" xmlns="" id="{1A7686FD-6636-44C8-91E2-4AE2B6B3D456}"/>
                    </a:ext>
                  </a:extLst>
                </p:cNvPr>
                <p:cNvSpPr/>
                <p:nvPr/>
              </p:nvSpPr>
              <p:spPr>
                <a:xfrm>
                  <a:off x="6136245" y="4309050"/>
                  <a:ext cx="5317550" cy="127970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s-MX" sz="1600" b="1" dirty="0"/>
                    <a:t>Ejercicio:</a:t>
                  </a:r>
                </a:p>
                <a:p>
                  <a:endParaRPr lang="es-MX" sz="1600" b="1" dirty="0"/>
                </a:p>
                <a:p>
                  <a:r>
                    <a:rPr lang="es-MX" b="1" dirty="0">
                      <a:solidFill>
                        <a:srgbClr val="FF0000"/>
                      </a:solidFill>
                    </a:rPr>
                    <a:t>Cliquea</a:t>
                  </a:r>
                  <a:r>
                    <a:rPr lang="es-MX" dirty="0"/>
                    <a:t> en resultado correcto de la resta de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a14:m>
                  <a:r>
                    <a:rPr lang="es-MX" dirty="0"/>
                    <a:t>.</a:t>
                  </a:r>
                </a:p>
              </p:txBody>
            </p:sp>
          </mc:Choice>
          <mc:Fallback xmlns="">
            <p:sp>
              <p:nvSpPr>
                <p:cNvPr id="16" name="Rectángulo 15">
                  <a:extLst>
                    <a:ext uri="{FF2B5EF4-FFF2-40B4-BE49-F238E27FC236}">
                      <a16:creationId xmlns:a16="http://schemas.microsoft.com/office/drawing/2014/main" id="{1A7686FD-6636-44C8-91E2-4AE2B6B3D4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6245" y="4309050"/>
                  <a:ext cx="5317550" cy="1279709"/>
                </a:xfrm>
                <a:prstGeom prst="rect">
                  <a:avLst/>
                </a:prstGeom>
                <a:blipFill>
                  <a:blip r:embed="rId8"/>
                  <a:stretch>
                    <a:fillRect l="-1032" t="-1429"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ángulo 16">
                  <a:extLst>
                    <a:ext uri="{FF2B5EF4-FFF2-40B4-BE49-F238E27FC236}">
                      <a16:creationId xmlns:a16="http://schemas.microsoft.com/office/drawing/2014/main" xmlns="" id="{8EFE375D-14CF-44E5-A239-9A23A4CE4CFF}"/>
                    </a:ext>
                  </a:extLst>
                </p:cNvPr>
                <p:cNvSpPr/>
                <p:nvPr/>
              </p:nvSpPr>
              <p:spPr>
                <a:xfrm>
                  <a:off x="7189343" y="5534641"/>
                  <a:ext cx="417102" cy="7517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CL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s-CL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s-CL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den>
                        </m:f>
                        <m:r>
                          <a:rPr lang="es-C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s-C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Rectángulo 16">
                  <a:extLst>
                    <a:ext uri="{FF2B5EF4-FFF2-40B4-BE49-F238E27FC236}">
                      <a16:creationId xmlns:a16="http://schemas.microsoft.com/office/drawing/2014/main" id="{8EFE375D-14CF-44E5-A239-9A23A4CE4C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9343" y="5534641"/>
                  <a:ext cx="417102" cy="75174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ángulo 17">
                  <a:extLst>
                    <a:ext uri="{FF2B5EF4-FFF2-40B4-BE49-F238E27FC236}">
                      <a16:creationId xmlns:a16="http://schemas.microsoft.com/office/drawing/2014/main" xmlns="" id="{6C698167-AEEC-46AB-9A31-540F8465DE36}"/>
                    </a:ext>
                  </a:extLst>
                </p:cNvPr>
                <p:cNvSpPr/>
                <p:nvPr/>
              </p:nvSpPr>
              <p:spPr>
                <a:xfrm>
                  <a:off x="8133380" y="5535732"/>
                  <a:ext cx="572593" cy="5127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s-CL" dirty="0"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-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s-CL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den>
                      </m:f>
                      <m:r>
                        <a:rPr lang="es-CL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endParaRPr lang="es-C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Rectángulo 17">
                  <a:extLst>
                    <a:ext uri="{FF2B5EF4-FFF2-40B4-BE49-F238E27FC236}">
                      <a16:creationId xmlns:a16="http://schemas.microsoft.com/office/drawing/2014/main" id="{6C698167-AEEC-46AB-9A31-540F8465DE3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3380" y="5535732"/>
                  <a:ext cx="572593" cy="512704"/>
                </a:xfrm>
                <a:prstGeom prst="rect">
                  <a:avLst/>
                </a:prstGeom>
                <a:blipFill>
                  <a:blip r:embed="rId10"/>
                  <a:stretch>
                    <a:fillRect l="-8511" b="-4762"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ángulo 18">
                  <a:extLst>
                    <a:ext uri="{FF2B5EF4-FFF2-40B4-BE49-F238E27FC236}">
                      <a16:creationId xmlns:a16="http://schemas.microsoft.com/office/drawing/2014/main" xmlns="" id="{B59AF0C1-3BA4-4B7A-898A-37598DE7F8BD}"/>
                    </a:ext>
                  </a:extLst>
                </p:cNvPr>
                <p:cNvSpPr/>
                <p:nvPr/>
              </p:nvSpPr>
              <p:spPr>
                <a:xfrm>
                  <a:off x="9205657" y="5602287"/>
                  <a:ext cx="556563" cy="6127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CL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s-CL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s-CL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20</m:t>
                            </m:r>
                          </m:den>
                        </m:f>
                        <m:r>
                          <a:rPr lang="es-C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s-CL" dirty="0"/>
                </a:p>
              </p:txBody>
            </p:sp>
          </mc:Choice>
          <mc:Fallback xmlns="">
            <p:sp>
              <p:nvSpPr>
                <p:cNvPr id="19" name="Rectángulo 18">
                  <a:extLst>
                    <a:ext uri="{FF2B5EF4-FFF2-40B4-BE49-F238E27FC236}">
                      <a16:creationId xmlns:a16="http://schemas.microsoft.com/office/drawing/2014/main" id="{B59AF0C1-3BA4-4B7A-898A-37598DE7F8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05657" y="5602287"/>
                  <a:ext cx="556563" cy="6127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BE700BDE-EAE1-402B-9B8B-E4E0D99154AC}"/>
              </a:ext>
            </a:extLst>
          </p:cNvPr>
          <p:cNvGrpSpPr/>
          <p:nvPr/>
        </p:nvGrpSpPr>
        <p:grpSpPr>
          <a:xfrm>
            <a:off x="1667894" y="5615900"/>
            <a:ext cx="2465386" cy="585506"/>
            <a:chOff x="1684639" y="5633265"/>
            <a:chExt cx="2465386" cy="585506"/>
          </a:xfrm>
        </p:grpSpPr>
        <p:sp>
          <p:nvSpPr>
            <p:cNvPr id="21" name="Cruz 20">
              <a:extLst>
                <a:ext uri="{FF2B5EF4-FFF2-40B4-BE49-F238E27FC236}">
                  <a16:creationId xmlns:a16="http://schemas.microsoft.com/office/drawing/2014/main" xmlns="" id="{58383E31-3649-4854-88FD-FC41DDE2B4CC}"/>
                </a:ext>
              </a:extLst>
            </p:cNvPr>
            <p:cNvSpPr/>
            <p:nvPr/>
          </p:nvSpPr>
          <p:spPr>
            <a:xfrm rot="2732114">
              <a:off x="2502380" y="5662660"/>
              <a:ext cx="492204" cy="523875"/>
            </a:xfrm>
            <a:prstGeom prst="plus">
              <a:avLst>
                <a:gd name="adj" fmla="val 44352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2" name="Cruz 21">
              <a:extLst>
                <a:ext uri="{FF2B5EF4-FFF2-40B4-BE49-F238E27FC236}">
                  <a16:creationId xmlns:a16="http://schemas.microsoft.com/office/drawing/2014/main" xmlns="" id="{B6F07D58-5D71-49AC-AE47-AFB9F88B14CE}"/>
                </a:ext>
              </a:extLst>
            </p:cNvPr>
            <p:cNvSpPr/>
            <p:nvPr/>
          </p:nvSpPr>
          <p:spPr>
            <a:xfrm rot="2732114">
              <a:off x="3641986" y="5710731"/>
              <a:ext cx="492204" cy="523875"/>
            </a:xfrm>
            <a:prstGeom prst="plus">
              <a:avLst>
                <a:gd name="adj" fmla="val 44352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3" name="Forma en L 22">
              <a:extLst>
                <a:ext uri="{FF2B5EF4-FFF2-40B4-BE49-F238E27FC236}">
                  <a16:creationId xmlns:a16="http://schemas.microsoft.com/office/drawing/2014/main" xmlns="" id="{97F94165-BF9E-4792-BCA1-7FD27107F74B}"/>
                </a:ext>
              </a:extLst>
            </p:cNvPr>
            <p:cNvSpPr/>
            <p:nvPr/>
          </p:nvSpPr>
          <p:spPr>
            <a:xfrm rot="2220733" flipH="1">
              <a:off x="1684639" y="5633265"/>
              <a:ext cx="260922" cy="482872"/>
            </a:xfrm>
            <a:prstGeom prst="corner">
              <a:avLst>
                <a:gd name="adj1" fmla="val 28097"/>
                <a:gd name="adj2" fmla="val 2217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723879F4-F719-461C-B738-551345B43D38}"/>
              </a:ext>
            </a:extLst>
          </p:cNvPr>
          <p:cNvGrpSpPr/>
          <p:nvPr/>
        </p:nvGrpSpPr>
        <p:grpSpPr>
          <a:xfrm>
            <a:off x="7117688" y="5548114"/>
            <a:ext cx="2524869" cy="592604"/>
            <a:chOff x="7067700" y="6225839"/>
            <a:chExt cx="2524869" cy="592604"/>
          </a:xfrm>
        </p:grpSpPr>
        <p:sp>
          <p:nvSpPr>
            <p:cNvPr id="25" name="Cruz 24">
              <a:extLst>
                <a:ext uri="{FF2B5EF4-FFF2-40B4-BE49-F238E27FC236}">
                  <a16:creationId xmlns:a16="http://schemas.microsoft.com/office/drawing/2014/main" xmlns="" id="{F4851047-98DE-492A-8D07-83510759A0F2}"/>
                </a:ext>
              </a:extLst>
            </p:cNvPr>
            <p:cNvSpPr/>
            <p:nvPr/>
          </p:nvSpPr>
          <p:spPr>
            <a:xfrm rot="2732114">
              <a:off x="7083536" y="6310403"/>
              <a:ext cx="492204" cy="523875"/>
            </a:xfrm>
            <a:prstGeom prst="plus">
              <a:avLst>
                <a:gd name="adj" fmla="val 44352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6" name="Cruz 25">
              <a:extLst>
                <a:ext uri="{FF2B5EF4-FFF2-40B4-BE49-F238E27FC236}">
                  <a16:creationId xmlns:a16="http://schemas.microsoft.com/office/drawing/2014/main" xmlns="" id="{E737796E-2BEB-4618-9AFD-54E5A6E88D96}"/>
                </a:ext>
              </a:extLst>
            </p:cNvPr>
            <p:cNvSpPr/>
            <p:nvPr/>
          </p:nvSpPr>
          <p:spPr>
            <a:xfrm rot="2732114">
              <a:off x="8173533" y="6292637"/>
              <a:ext cx="492204" cy="523875"/>
            </a:xfrm>
            <a:prstGeom prst="plus">
              <a:avLst>
                <a:gd name="adj" fmla="val 44352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7" name="Forma en L 26">
              <a:extLst>
                <a:ext uri="{FF2B5EF4-FFF2-40B4-BE49-F238E27FC236}">
                  <a16:creationId xmlns:a16="http://schemas.microsoft.com/office/drawing/2014/main" xmlns="" id="{2F4AD9F7-A8EA-45B6-B60A-882CCDA14B13}"/>
                </a:ext>
              </a:extLst>
            </p:cNvPr>
            <p:cNvSpPr/>
            <p:nvPr/>
          </p:nvSpPr>
          <p:spPr>
            <a:xfrm rot="2220733" flipH="1">
              <a:off x="9331647" y="6225839"/>
              <a:ext cx="260922" cy="482872"/>
            </a:xfrm>
            <a:prstGeom prst="corner">
              <a:avLst>
                <a:gd name="adj1" fmla="val 28097"/>
                <a:gd name="adj2" fmla="val 2217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8" name="Flecha: a la derecha 27">
            <a:hlinkClick r:id="rId12" action="ppaction://hlinksldjump"/>
            <a:extLst>
              <a:ext uri="{FF2B5EF4-FFF2-40B4-BE49-F238E27FC236}">
                <a16:creationId xmlns:a16="http://schemas.microsoft.com/office/drawing/2014/main" xmlns="" id="{DAF1333F-4548-4D2E-9A40-98836CA225BB}"/>
              </a:ext>
            </a:extLst>
          </p:cNvPr>
          <p:cNvSpPr/>
          <p:nvPr/>
        </p:nvSpPr>
        <p:spPr>
          <a:xfrm>
            <a:off x="10738779" y="5691309"/>
            <a:ext cx="1430032" cy="87219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Da clic aquí</a:t>
            </a:r>
          </a:p>
        </p:txBody>
      </p:sp>
    </p:spTree>
    <p:extLst>
      <p:ext uri="{BB962C8B-B14F-4D97-AF65-F5344CB8AC3E}">
        <p14:creationId xmlns:p14="http://schemas.microsoft.com/office/powerpoint/2010/main" val="212706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8" grpId="0"/>
      <p:bldP spid="39" grpId="0"/>
      <p:bldP spid="28" grpId="0" animBg="1"/>
      <p:bldP spid="2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31799EA0-8EA4-4BEB-8C77-8DE6B72936DF}"/>
              </a:ext>
            </a:extLst>
          </p:cNvPr>
          <p:cNvSpPr/>
          <p:nvPr/>
        </p:nvSpPr>
        <p:spPr>
          <a:xfrm>
            <a:off x="706481" y="1810137"/>
            <a:ext cx="67617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800" b="1" dirty="0"/>
              <a:t> </a:t>
            </a:r>
            <a:r>
              <a:rPr lang="es-CL" sz="2800" b="1" dirty="0">
                <a:solidFill>
                  <a:srgbClr val="7030A0"/>
                </a:solidFill>
              </a:rPr>
              <a:t>Fracciones con distinto denominador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94201EFC-772A-4596-9844-2F75849A55C0}"/>
              </a:ext>
            </a:extLst>
          </p:cNvPr>
          <p:cNvSpPr/>
          <p:nvPr/>
        </p:nvSpPr>
        <p:spPr>
          <a:xfrm>
            <a:off x="862520" y="3330637"/>
            <a:ext cx="104526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Cualquier número natural se puede escribir en forma de fracción con </a:t>
            </a:r>
            <a:r>
              <a:rPr lang="es-CL" b="1" dirty="0">
                <a:solidFill>
                  <a:srgbClr val="FF0000"/>
                </a:solidFill>
              </a:rPr>
              <a:t>denominador 1</a:t>
            </a:r>
            <a:r>
              <a:rPr lang="es-CL" dirty="0"/>
              <a:t>.	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6D5EBC49-DD15-4626-A109-5A992E768826}"/>
              </a:ext>
            </a:extLst>
          </p:cNvPr>
          <p:cNvSpPr/>
          <p:nvPr/>
        </p:nvSpPr>
        <p:spPr>
          <a:xfrm>
            <a:off x="862520" y="2416767"/>
            <a:ext cx="29626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b="1" dirty="0"/>
              <a:t>ANTES, DEBES SABER…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3B2B420B-ECE9-401C-9A97-0684D188675A}"/>
              </a:ext>
            </a:extLst>
          </p:cNvPr>
          <p:cNvSpPr/>
          <p:nvPr/>
        </p:nvSpPr>
        <p:spPr>
          <a:xfrm>
            <a:off x="841652" y="2898235"/>
            <a:ext cx="6070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/>
              <a:t>Cómo se expresa un número natural como fracción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52ED3887-A672-486E-BC88-0ECD471A7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844" y="3807895"/>
            <a:ext cx="4251546" cy="889354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9678CF12-6A27-4E56-818E-B9ACCDB08665}"/>
              </a:ext>
            </a:extLst>
          </p:cNvPr>
          <p:cNvSpPr/>
          <p:nvPr/>
        </p:nvSpPr>
        <p:spPr>
          <a:xfrm>
            <a:off x="841652" y="2333357"/>
            <a:ext cx="9918845" cy="2512998"/>
          </a:xfrm>
          <a:custGeom>
            <a:avLst/>
            <a:gdLst>
              <a:gd name="connsiteX0" fmla="*/ 0 w 9918845"/>
              <a:gd name="connsiteY0" fmla="*/ 0 h 2512998"/>
              <a:gd name="connsiteX1" fmla="*/ 484273 w 9918845"/>
              <a:gd name="connsiteY1" fmla="*/ 0 h 2512998"/>
              <a:gd name="connsiteX2" fmla="*/ 770169 w 9918845"/>
              <a:gd name="connsiteY2" fmla="*/ 0 h 2512998"/>
              <a:gd name="connsiteX3" fmla="*/ 1552008 w 9918845"/>
              <a:gd name="connsiteY3" fmla="*/ 0 h 2512998"/>
              <a:gd name="connsiteX4" fmla="*/ 2036281 w 9918845"/>
              <a:gd name="connsiteY4" fmla="*/ 0 h 2512998"/>
              <a:gd name="connsiteX5" fmla="*/ 2520554 w 9918845"/>
              <a:gd name="connsiteY5" fmla="*/ 0 h 2512998"/>
              <a:gd name="connsiteX6" fmla="*/ 3302392 w 9918845"/>
              <a:gd name="connsiteY6" fmla="*/ 0 h 2512998"/>
              <a:gd name="connsiteX7" fmla="*/ 3687476 w 9918845"/>
              <a:gd name="connsiteY7" fmla="*/ 0 h 2512998"/>
              <a:gd name="connsiteX8" fmla="*/ 4469315 w 9918845"/>
              <a:gd name="connsiteY8" fmla="*/ 0 h 2512998"/>
              <a:gd name="connsiteX9" fmla="*/ 5251153 w 9918845"/>
              <a:gd name="connsiteY9" fmla="*/ 0 h 2512998"/>
              <a:gd name="connsiteX10" fmla="*/ 5834615 w 9918845"/>
              <a:gd name="connsiteY10" fmla="*/ 0 h 2512998"/>
              <a:gd name="connsiteX11" fmla="*/ 6616453 w 9918845"/>
              <a:gd name="connsiteY11" fmla="*/ 0 h 2512998"/>
              <a:gd name="connsiteX12" fmla="*/ 7100726 w 9918845"/>
              <a:gd name="connsiteY12" fmla="*/ 0 h 2512998"/>
              <a:gd name="connsiteX13" fmla="*/ 7584999 w 9918845"/>
              <a:gd name="connsiteY13" fmla="*/ 0 h 2512998"/>
              <a:gd name="connsiteX14" fmla="*/ 8267649 w 9918845"/>
              <a:gd name="connsiteY14" fmla="*/ 0 h 2512998"/>
              <a:gd name="connsiteX15" fmla="*/ 8751922 w 9918845"/>
              <a:gd name="connsiteY15" fmla="*/ 0 h 2512998"/>
              <a:gd name="connsiteX16" fmla="*/ 9918845 w 9918845"/>
              <a:gd name="connsiteY16" fmla="*/ 0 h 2512998"/>
              <a:gd name="connsiteX17" fmla="*/ 9918845 w 9918845"/>
              <a:gd name="connsiteY17" fmla="*/ 552860 h 2512998"/>
              <a:gd name="connsiteX18" fmla="*/ 9918845 w 9918845"/>
              <a:gd name="connsiteY18" fmla="*/ 1080589 h 2512998"/>
              <a:gd name="connsiteX19" fmla="*/ 9918845 w 9918845"/>
              <a:gd name="connsiteY19" fmla="*/ 1608319 h 2512998"/>
              <a:gd name="connsiteX20" fmla="*/ 9918845 w 9918845"/>
              <a:gd name="connsiteY20" fmla="*/ 2035528 h 2512998"/>
              <a:gd name="connsiteX21" fmla="*/ 9918845 w 9918845"/>
              <a:gd name="connsiteY21" fmla="*/ 2512998 h 2512998"/>
              <a:gd name="connsiteX22" fmla="*/ 9236195 w 9918845"/>
              <a:gd name="connsiteY22" fmla="*/ 2512998 h 2512998"/>
              <a:gd name="connsiteX23" fmla="*/ 8851111 w 9918845"/>
              <a:gd name="connsiteY23" fmla="*/ 2512998 h 2512998"/>
              <a:gd name="connsiteX24" fmla="*/ 8267649 w 9918845"/>
              <a:gd name="connsiteY24" fmla="*/ 2512998 h 2512998"/>
              <a:gd name="connsiteX25" fmla="*/ 7981753 w 9918845"/>
              <a:gd name="connsiteY25" fmla="*/ 2512998 h 2512998"/>
              <a:gd name="connsiteX26" fmla="*/ 7695857 w 9918845"/>
              <a:gd name="connsiteY26" fmla="*/ 2512998 h 2512998"/>
              <a:gd name="connsiteX27" fmla="*/ 7112395 w 9918845"/>
              <a:gd name="connsiteY27" fmla="*/ 2512998 h 2512998"/>
              <a:gd name="connsiteX28" fmla="*/ 6727311 w 9918845"/>
              <a:gd name="connsiteY28" fmla="*/ 2512998 h 2512998"/>
              <a:gd name="connsiteX29" fmla="*/ 6044661 w 9918845"/>
              <a:gd name="connsiteY29" fmla="*/ 2512998 h 2512998"/>
              <a:gd name="connsiteX30" fmla="*/ 5659576 w 9918845"/>
              <a:gd name="connsiteY30" fmla="*/ 2512998 h 2512998"/>
              <a:gd name="connsiteX31" fmla="*/ 4976926 w 9918845"/>
              <a:gd name="connsiteY31" fmla="*/ 2512998 h 2512998"/>
              <a:gd name="connsiteX32" fmla="*/ 4691030 w 9918845"/>
              <a:gd name="connsiteY32" fmla="*/ 2512998 h 2512998"/>
              <a:gd name="connsiteX33" fmla="*/ 4008380 w 9918845"/>
              <a:gd name="connsiteY33" fmla="*/ 2512998 h 2512998"/>
              <a:gd name="connsiteX34" fmla="*/ 3623296 w 9918845"/>
              <a:gd name="connsiteY34" fmla="*/ 2512998 h 2512998"/>
              <a:gd name="connsiteX35" fmla="*/ 3337400 w 9918845"/>
              <a:gd name="connsiteY35" fmla="*/ 2512998 h 2512998"/>
              <a:gd name="connsiteX36" fmla="*/ 2952315 w 9918845"/>
              <a:gd name="connsiteY36" fmla="*/ 2512998 h 2512998"/>
              <a:gd name="connsiteX37" fmla="*/ 2269665 w 9918845"/>
              <a:gd name="connsiteY37" fmla="*/ 2512998 h 2512998"/>
              <a:gd name="connsiteX38" fmla="*/ 1884581 w 9918845"/>
              <a:gd name="connsiteY38" fmla="*/ 2512998 h 2512998"/>
              <a:gd name="connsiteX39" fmla="*/ 1598684 w 9918845"/>
              <a:gd name="connsiteY39" fmla="*/ 2512998 h 2512998"/>
              <a:gd name="connsiteX40" fmla="*/ 1213600 w 9918845"/>
              <a:gd name="connsiteY40" fmla="*/ 2512998 h 2512998"/>
              <a:gd name="connsiteX41" fmla="*/ 729327 w 9918845"/>
              <a:gd name="connsiteY41" fmla="*/ 2512998 h 2512998"/>
              <a:gd name="connsiteX42" fmla="*/ 0 w 9918845"/>
              <a:gd name="connsiteY42" fmla="*/ 2512998 h 2512998"/>
              <a:gd name="connsiteX43" fmla="*/ 0 w 9918845"/>
              <a:gd name="connsiteY43" fmla="*/ 2060658 h 2512998"/>
              <a:gd name="connsiteX44" fmla="*/ 0 w 9918845"/>
              <a:gd name="connsiteY44" fmla="*/ 1608319 h 2512998"/>
              <a:gd name="connsiteX45" fmla="*/ 0 w 9918845"/>
              <a:gd name="connsiteY45" fmla="*/ 1105719 h 2512998"/>
              <a:gd name="connsiteX46" fmla="*/ 0 w 9918845"/>
              <a:gd name="connsiteY46" fmla="*/ 603120 h 2512998"/>
              <a:gd name="connsiteX47" fmla="*/ 0 w 9918845"/>
              <a:gd name="connsiteY47" fmla="*/ 0 h 251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9918845" h="2512998" extrusionOk="0">
                <a:moveTo>
                  <a:pt x="0" y="0"/>
                </a:moveTo>
                <a:cubicBezTo>
                  <a:pt x="155954" y="-42442"/>
                  <a:pt x="281925" y="20838"/>
                  <a:pt x="484273" y="0"/>
                </a:cubicBezTo>
                <a:cubicBezTo>
                  <a:pt x="686621" y="-20838"/>
                  <a:pt x="647598" y="12260"/>
                  <a:pt x="770169" y="0"/>
                </a:cubicBezTo>
                <a:cubicBezTo>
                  <a:pt x="892740" y="-12260"/>
                  <a:pt x="1185568" y="59115"/>
                  <a:pt x="1552008" y="0"/>
                </a:cubicBezTo>
                <a:cubicBezTo>
                  <a:pt x="1918448" y="-59115"/>
                  <a:pt x="1936811" y="55178"/>
                  <a:pt x="2036281" y="0"/>
                </a:cubicBezTo>
                <a:cubicBezTo>
                  <a:pt x="2135751" y="-55178"/>
                  <a:pt x="2317151" y="42686"/>
                  <a:pt x="2520554" y="0"/>
                </a:cubicBezTo>
                <a:cubicBezTo>
                  <a:pt x="2723957" y="-42686"/>
                  <a:pt x="3044435" y="72257"/>
                  <a:pt x="3302392" y="0"/>
                </a:cubicBezTo>
                <a:cubicBezTo>
                  <a:pt x="3560349" y="-72257"/>
                  <a:pt x="3558888" y="29158"/>
                  <a:pt x="3687476" y="0"/>
                </a:cubicBezTo>
                <a:cubicBezTo>
                  <a:pt x="3816064" y="-29158"/>
                  <a:pt x="4119138" y="31421"/>
                  <a:pt x="4469315" y="0"/>
                </a:cubicBezTo>
                <a:cubicBezTo>
                  <a:pt x="4819492" y="-31421"/>
                  <a:pt x="5035920" y="42799"/>
                  <a:pt x="5251153" y="0"/>
                </a:cubicBezTo>
                <a:cubicBezTo>
                  <a:pt x="5466386" y="-42799"/>
                  <a:pt x="5644112" y="64501"/>
                  <a:pt x="5834615" y="0"/>
                </a:cubicBezTo>
                <a:cubicBezTo>
                  <a:pt x="6025118" y="-64501"/>
                  <a:pt x="6244557" y="93195"/>
                  <a:pt x="6616453" y="0"/>
                </a:cubicBezTo>
                <a:cubicBezTo>
                  <a:pt x="6988349" y="-93195"/>
                  <a:pt x="6997902" y="45295"/>
                  <a:pt x="7100726" y="0"/>
                </a:cubicBezTo>
                <a:cubicBezTo>
                  <a:pt x="7203550" y="-45295"/>
                  <a:pt x="7386991" y="9365"/>
                  <a:pt x="7584999" y="0"/>
                </a:cubicBezTo>
                <a:cubicBezTo>
                  <a:pt x="7783007" y="-9365"/>
                  <a:pt x="8102113" y="26655"/>
                  <a:pt x="8267649" y="0"/>
                </a:cubicBezTo>
                <a:cubicBezTo>
                  <a:pt x="8433185" y="-26655"/>
                  <a:pt x="8576029" y="57117"/>
                  <a:pt x="8751922" y="0"/>
                </a:cubicBezTo>
                <a:cubicBezTo>
                  <a:pt x="8927815" y="-57117"/>
                  <a:pt x="9631331" y="33730"/>
                  <a:pt x="9918845" y="0"/>
                </a:cubicBezTo>
                <a:cubicBezTo>
                  <a:pt x="9921032" y="233857"/>
                  <a:pt x="9857825" y="298477"/>
                  <a:pt x="9918845" y="552860"/>
                </a:cubicBezTo>
                <a:cubicBezTo>
                  <a:pt x="9979865" y="807243"/>
                  <a:pt x="9888209" y="938749"/>
                  <a:pt x="9918845" y="1080589"/>
                </a:cubicBezTo>
                <a:cubicBezTo>
                  <a:pt x="9949481" y="1222429"/>
                  <a:pt x="9881917" y="1443624"/>
                  <a:pt x="9918845" y="1608319"/>
                </a:cubicBezTo>
                <a:cubicBezTo>
                  <a:pt x="9955773" y="1773014"/>
                  <a:pt x="9889398" y="1853165"/>
                  <a:pt x="9918845" y="2035528"/>
                </a:cubicBezTo>
                <a:cubicBezTo>
                  <a:pt x="9948292" y="2217891"/>
                  <a:pt x="9908208" y="2378768"/>
                  <a:pt x="9918845" y="2512998"/>
                </a:cubicBezTo>
                <a:cubicBezTo>
                  <a:pt x="9673839" y="2551023"/>
                  <a:pt x="9514048" y="2439811"/>
                  <a:pt x="9236195" y="2512998"/>
                </a:cubicBezTo>
                <a:cubicBezTo>
                  <a:pt x="8958342" y="2586185"/>
                  <a:pt x="8999540" y="2478602"/>
                  <a:pt x="8851111" y="2512998"/>
                </a:cubicBezTo>
                <a:cubicBezTo>
                  <a:pt x="8702682" y="2547394"/>
                  <a:pt x="8516468" y="2478589"/>
                  <a:pt x="8267649" y="2512998"/>
                </a:cubicBezTo>
                <a:cubicBezTo>
                  <a:pt x="8018830" y="2547407"/>
                  <a:pt x="8067792" y="2489754"/>
                  <a:pt x="7981753" y="2512998"/>
                </a:cubicBezTo>
                <a:cubicBezTo>
                  <a:pt x="7895714" y="2536242"/>
                  <a:pt x="7768275" y="2509552"/>
                  <a:pt x="7695857" y="2512998"/>
                </a:cubicBezTo>
                <a:cubicBezTo>
                  <a:pt x="7623439" y="2516444"/>
                  <a:pt x="7238364" y="2496232"/>
                  <a:pt x="7112395" y="2512998"/>
                </a:cubicBezTo>
                <a:cubicBezTo>
                  <a:pt x="6986426" y="2529764"/>
                  <a:pt x="6829302" y="2480514"/>
                  <a:pt x="6727311" y="2512998"/>
                </a:cubicBezTo>
                <a:cubicBezTo>
                  <a:pt x="6625320" y="2545482"/>
                  <a:pt x="6278086" y="2461003"/>
                  <a:pt x="6044661" y="2512998"/>
                </a:cubicBezTo>
                <a:cubicBezTo>
                  <a:pt x="5811236" y="2564993"/>
                  <a:pt x="5742472" y="2484597"/>
                  <a:pt x="5659576" y="2512998"/>
                </a:cubicBezTo>
                <a:cubicBezTo>
                  <a:pt x="5576681" y="2541399"/>
                  <a:pt x="5264748" y="2498634"/>
                  <a:pt x="4976926" y="2512998"/>
                </a:cubicBezTo>
                <a:cubicBezTo>
                  <a:pt x="4689104" y="2527362"/>
                  <a:pt x="4787917" y="2512963"/>
                  <a:pt x="4691030" y="2512998"/>
                </a:cubicBezTo>
                <a:cubicBezTo>
                  <a:pt x="4594143" y="2513033"/>
                  <a:pt x="4344673" y="2435789"/>
                  <a:pt x="4008380" y="2512998"/>
                </a:cubicBezTo>
                <a:cubicBezTo>
                  <a:pt x="3672087" y="2590207"/>
                  <a:pt x="3705732" y="2501586"/>
                  <a:pt x="3623296" y="2512998"/>
                </a:cubicBezTo>
                <a:cubicBezTo>
                  <a:pt x="3540860" y="2524410"/>
                  <a:pt x="3477393" y="2489198"/>
                  <a:pt x="3337400" y="2512998"/>
                </a:cubicBezTo>
                <a:cubicBezTo>
                  <a:pt x="3197407" y="2536798"/>
                  <a:pt x="3046553" y="2504803"/>
                  <a:pt x="2952315" y="2512998"/>
                </a:cubicBezTo>
                <a:cubicBezTo>
                  <a:pt x="2858077" y="2521193"/>
                  <a:pt x="2534947" y="2505829"/>
                  <a:pt x="2269665" y="2512998"/>
                </a:cubicBezTo>
                <a:cubicBezTo>
                  <a:pt x="2004383" y="2520167"/>
                  <a:pt x="2013227" y="2479127"/>
                  <a:pt x="1884581" y="2512998"/>
                </a:cubicBezTo>
                <a:cubicBezTo>
                  <a:pt x="1755935" y="2546869"/>
                  <a:pt x="1717047" y="2511173"/>
                  <a:pt x="1598684" y="2512998"/>
                </a:cubicBezTo>
                <a:cubicBezTo>
                  <a:pt x="1480321" y="2514823"/>
                  <a:pt x="1343788" y="2511480"/>
                  <a:pt x="1213600" y="2512998"/>
                </a:cubicBezTo>
                <a:cubicBezTo>
                  <a:pt x="1083412" y="2514516"/>
                  <a:pt x="868609" y="2502569"/>
                  <a:pt x="729327" y="2512998"/>
                </a:cubicBezTo>
                <a:cubicBezTo>
                  <a:pt x="590045" y="2523427"/>
                  <a:pt x="320560" y="2459950"/>
                  <a:pt x="0" y="2512998"/>
                </a:cubicBezTo>
                <a:cubicBezTo>
                  <a:pt x="-1451" y="2390216"/>
                  <a:pt x="1317" y="2223453"/>
                  <a:pt x="0" y="2060658"/>
                </a:cubicBezTo>
                <a:cubicBezTo>
                  <a:pt x="-1317" y="1897863"/>
                  <a:pt x="51045" y="1802498"/>
                  <a:pt x="0" y="1608319"/>
                </a:cubicBezTo>
                <a:cubicBezTo>
                  <a:pt x="-51045" y="1414140"/>
                  <a:pt x="60156" y="1257259"/>
                  <a:pt x="0" y="1105719"/>
                </a:cubicBezTo>
                <a:cubicBezTo>
                  <a:pt x="-60156" y="954179"/>
                  <a:pt x="47114" y="723655"/>
                  <a:pt x="0" y="603120"/>
                </a:cubicBezTo>
                <a:cubicBezTo>
                  <a:pt x="-47114" y="482585"/>
                  <a:pt x="62017" y="289182"/>
                  <a:pt x="0" y="0"/>
                </a:cubicBezTo>
                <a:close/>
              </a:path>
            </a:pathLst>
          </a:custGeom>
          <a:noFill/>
          <a:ln cap="rnd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Flecha: a la derecha 14">
            <a:hlinkClick r:id="rId3" action="ppaction://hlinksldjump"/>
            <a:extLst>
              <a:ext uri="{FF2B5EF4-FFF2-40B4-BE49-F238E27FC236}">
                <a16:creationId xmlns:a16="http://schemas.microsoft.com/office/drawing/2014/main" xmlns="" id="{0C916EB2-8958-436A-BB8B-9AA577BC74A6}"/>
              </a:ext>
            </a:extLst>
          </p:cNvPr>
          <p:cNvSpPr/>
          <p:nvPr/>
        </p:nvSpPr>
        <p:spPr>
          <a:xfrm>
            <a:off x="10586379" y="5538909"/>
            <a:ext cx="1430032" cy="87219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Da clic aquí</a:t>
            </a:r>
          </a:p>
        </p:txBody>
      </p:sp>
    </p:spTree>
    <p:extLst>
      <p:ext uri="{BB962C8B-B14F-4D97-AF65-F5344CB8AC3E}">
        <p14:creationId xmlns:p14="http://schemas.microsoft.com/office/powerpoint/2010/main" val="80873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 animBg="1"/>
      <p:bldP spid="15" grpId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10F8113C-C7E7-45DC-A35B-813985F3334F}"/>
              </a:ext>
            </a:extLst>
          </p:cNvPr>
          <p:cNvSpPr/>
          <p:nvPr/>
        </p:nvSpPr>
        <p:spPr>
          <a:xfrm>
            <a:off x="2715106" y="834562"/>
            <a:ext cx="67617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800" b="1" dirty="0"/>
              <a:t> </a:t>
            </a:r>
            <a:r>
              <a:rPr lang="es-CL" sz="2800" b="1" dirty="0">
                <a:solidFill>
                  <a:srgbClr val="7030A0"/>
                </a:solidFill>
              </a:rPr>
              <a:t>Fracciones con distinto denominador</a:t>
            </a:r>
          </a:p>
        </p:txBody>
      </p:sp>
      <p:sp>
        <p:nvSpPr>
          <p:cNvPr id="10" name="Flecha: a la derecha 9">
            <a:hlinkClick r:id="rId2" action="ppaction://hlinksldjump"/>
            <a:extLst>
              <a:ext uri="{FF2B5EF4-FFF2-40B4-BE49-F238E27FC236}">
                <a16:creationId xmlns:a16="http://schemas.microsoft.com/office/drawing/2014/main" xmlns="" id="{AB2FD806-E130-4779-B5EF-566E24D8E127}"/>
              </a:ext>
            </a:extLst>
          </p:cNvPr>
          <p:cNvSpPr/>
          <p:nvPr/>
        </p:nvSpPr>
        <p:spPr>
          <a:xfrm>
            <a:off x="10586379" y="5538909"/>
            <a:ext cx="1430032" cy="87219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Da clic </a:t>
            </a:r>
            <a:r>
              <a:rPr lang="es-CL" dirty="0">
                <a:hlinkClick r:id="rId2" action="ppaction://hlinksldjump"/>
              </a:rPr>
              <a:t>aquí</a:t>
            </a:r>
            <a:endParaRPr lang="es-CL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xmlns="" id="{C5781A31-7558-4606-B17E-8CAF465E4A0F}"/>
              </a:ext>
            </a:extLst>
          </p:cNvPr>
          <p:cNvGrpSpPr/>
          <p:nvPr/>
        </p:nvGrpSpPr>
        <p:grpSpPr>
          <a:xfrm>
            <a:off x="723849" y="1268206"/>
            <a:ext cx="10308847" cy="735907"/>
            <a:chOff x="723849" y="1268206"/>
            <a:chExt cx="10308847" cy="735907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xmlns="" id="{5C9132D7-22F9-4013-913D-1778335EA9E3}"/>
                </a:ext>
              </a:extLst>
            </p:cNvPr>
            <p:cNvSpPr txBox="1"/>
            <p:nvPr/>
          </p:nvSpPr>
          <p:spPr>
            <a:xfrm>
              <a:off x="723849" y="1357782"/>
              <a:ext cx="103088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Para sumar (o restar) fracciones con distinto denominador: </a:t>
              </a:r>
            </a:p>
            <a:p>
              <a:endParaRPr lang="es-MX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ángulo 13">
                  <a:extLst>
                    <a:ext uri="{FF2B5EF4-FFF2-40B4-BE49-F238E27FC236}">
                      <a16:creationId xmlns:a16="http://schemas.microsoft.com/office/drawing/2014/main" xmlns="" id="{CBEC4BEC-D38D-4EF1-AA1F-DC2B952F28EB}"/>
                    </a:ext>
                  </a:extLst>
                </p:cNvPr>
                <p:cNvSpPr/>
                <p:nvPr/>
              </p:nvSpPr>
              <p:spPr>
                <a:xfrm>
                  <a:off x="7567886" y="1268206"/>
                  <a:ext cx="780983" cy="6127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CL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s-CL" i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s-CL" i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CL" i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s-CL" i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s-CL" dirty="0"/>
                </a:p>
              </p:txBody>
            </p:sp>
          </mc:Choice>
          <mc:Fallback xmlns="">
            <p:sp>
              <p:nvSpPr>
                <p:cNvPr id="14" name="Rectángulo 13">
                  <a:extLst>
                    <a:ext uri="{FF2B5EF4-FFF2-40B4-BE49-F238E27FC236}">
                      <a16:creationId xmlns:a16="http://schemas.microsoft.com/office/drawing/2014/main" id="{CBEC4BEC-D38D-4EF1-AA1F-DC2B952F28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7886" y="1268206"/>
                  <a:ext cx="780983" cy="61279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xmlns="" id="{0B2CF758-3D54-416D-9FB5-50031B799A02}"/>
              </a:ext>
            </a:extLst>
          </p:cNvPr>
          <p:cNvGrpSpPr/>
          <p:nvPr/>
        </p:nvGrpSpPr>
        <p:grpSpPr>
          <a:xfrm>
            <a:off x="451580" y="5551875"/>
            <a:ext cx="9418133" cy="985405"/>
            <a:chOff x="451580" y="5551875"/>
            <a:chExt cx="9418133" cy="985405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xmlns="" id="{4C888E40-728C-4AB9-B4BB-7F0A27F881C6}"/>
                </a:ext>
              </a:extLst>
            </p:cNvPr>
            <p:cNvSpPr/>
            <p:nvPr/>
          </p:nvSpPr>
          <p:spPr>
            <a:xfrm>
              <a:off x="451580" y="5551875"/>
              <a:ext cx="941813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2.º  </a:t>
              </a:r>
              <a:r>
                <a:rPr lang="es-MX" dirty="0"/>
                <a:t>Se suman (o se restan) los numeradores, manteniendo el mismo denominador</a:t>
              </a:r>
              <a:endParaRPr lang="es-CL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ángulo 19">
                  <a:extLst>
                    <a:ext uri="{FF2B5EF4-FFF2-40B4-BE49-F238E27FC236}">
                      <a16:creationId xmlns:a16="http://schemas.microsoft.com/office/drawing/2014/main" xmlns="" id="{ECDE781A-1D33-46A0-99CD-FD27B8E3BA89}"/>
                    </a:ext>
                  </a:extLst>
                </p:cNvPr>
                <p:cNvSpPr/>
                <p:nvPr/>
              </p:nvSpPr>
              <p:spPr>
                <a:xfrm>
                  <a:off x="3531929" y="6019766"/>
                  <a:ext cx="3041217" cy="51751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s-CL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s-CL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s-CL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s-CL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s-CL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s-CL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CL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s-CL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den>
                      </m:f>
                      <m:r>
                        <a:rPr lang="es-CL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s-CL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es-CL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den>
                      </m:f>
                      <m:r>
                        <a:rPr lang="es-CL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CL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12+35</m:t>
                          </m:r>
                        </m:num>
                        <m:den>
                          <m:r>
                            <a:rPr lang="es-CL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den>
                      </m:f>
                      <m:r>
                        <a:rPr lang="es-CL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CL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47</m:t>
                          </m:r>
                        </m:num>
                        <m:den>
                          <m:r>
                            <a:rPr lang="es-CL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den>
                      </m:f>
                    </m:oMath>
                  </a14:m>
                  <a:r>
                    <a:rPr lang="es-CL" dirty="0"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endParaRPr lang="es-C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Rectángulo 19">
                  <a:extLst>
                    <a:ext uri="{FF2B5EF4-FFF2-40B4-BE49-F238E27FC236}">
                      <a16:creationId xmlns:a16="http://schemas.microsoft.com/office/drawing/2014/main" id="{ECDE781A-1D33-46A0-99CD-FD27B8E3BA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1929" y="6019766"/>
                  <a:ext cx="3041217" cy="517514"/>
                </a:xfrm>
                <a:prstGeom prst="rect">
                  <a:avLst/>
                </a:prstGeom>
                <a:blipFill>
                  <a:blip r:embed="rId4"/>
                  <a:stretch>
                    <a:fillRect b="-2353"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B3281E3D-5B1A-4912-A422-BBE41EA79C7B}"/>
              </a:ext>
            </a:extLst>
          </p:cNvPr>
          <p:cNvGrpSpPr/>
          <p:nvPr/>
        </p:nvGrpSpPr>
        <p:grpSpPr>
          <a:xfrm>
            <a:off x="784968" y="1909424"/>
            <a:ext cx="10086232" cy="2162040"/>
            <a:chOff x="784968" y="1909424"/>
            <a:chExt cx="10086232" cy="2162040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xmlns="" id="{5A305B56-2A30-46C4-9BA0-B25D6FAF4886}"/>
                </a:ext>
              </a:extLst>
            </p:cNvPr>
            <p:cNvSpPr/>
            <p:nvPr/>
          </p:nvSpPr>
          <p:spPr>
            <a:xfrm>
              <a:off x="784968" y="1909424"/>
              <a:ext cx="1008623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1.º  </a:t>
              </a:r>
              <a:r>
                <a:rPr lang="es-MX" dirty="0"/>
                <a:t>Obtenemos fracciones equivalentes que tengan el mismo denominador, reduciendo a común denominador. </a:t>
              </a:r>
            </a:p>
          </p:txBody>
        </p: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xmlns="" id="{E286A87F-2F0F-464C-87DE-AF2BFB55F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26721" y="3202557"/>
              <a:ext cx="2486372" cy="362001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xmlns="" id="{7679212F-FEF5-42B1-A562-E53B3A4B6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13525" y="3267237"/>
              <a:ext cx="2705478" cy="381053"/>
            </a:xfrm>
            <a:prstGeom prst="rect">
              <a:avLst/>
            </a:prstGeom>
          </p:spPr>
        </p:pic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xmlns="" id="{BC1A4FA7-E7D8-4F30-9551-77FC854A4654}"/>
                </a:ext>
              </a:extLst>
            </p:cNvPr>
            <p:cNvSpPr txBox="1"/>
            <p:nvPr/>
          </p:nvSpPr>
          <p:spPr>
            <a:xfrm>
              <a:off x="1537276" y="2695760"/>
              <a:ext cx="30652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dirty="0">
                  <a:solidFill>
                    <a:srgbClr val="FF0000"/>
                  </a:solidFill>
                </a:rPr>
                <a:t>Veamos los múltiplos de 5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xmlns="" id="{0765A053-67DF-44C1-B42E-838329643728}"/>
                </a:ext>
              </a:extLst>
            </p:cNvPr>
            <p:cNvSpPr txBox="1"/>
            <p:nvPr/>
          </p:nvSpPr>
          <p:spPr>
            <a:xfrm>
              <a:off x="7002900" y="2759477"/>
              <a:ext cx="30139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dirty="0">
                  <a:solidFill>
                    <a:srgbClr val="FF0000"/>
                  </a:solidFill>
                </a:rPr>
                <a:t>Y ahora los múltiplos de 4</a:t>
              </a:r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xmlns="" id="{AB3C8F54-ED55-4626-953B-05709E9149CA}"/>
                </a:ext>
              </a:extLst>
            </p:cNvPr>
            <p:cNvSpPr txBox="1"/>
            <p:nvPr/>
          </p:nvSpPr>
          <p:spPr>
            <a:xfrm>
              <a:off x="3040764" y="3702132"/>
              <a:ext cx="53816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dirty="0">
                  <a:solidFill>
                    <a:srgbClr val="FF0000"/>
                  </a:solidFill>
                </a:rPr>
                <a:t>Si miramos  20 es un múltiplo común entre 5 y 4</a:t>
              </a: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xmlns="" id="{A490F70E-3F8E-4276-8B90-0D4349776563}"/>
              </a:ext>
            </a:extLst>
          </p:cNvPr>
          <p:cNvGrpSpPr/>
          <p:nvPr/>
        </p:nvGrpSpPr>
        <p:grpSpPr>
          <a:xfrm>
            <a:off x="786108" y="4074999"/>
            <a:ext cx="7121868" cy="1485874"/>
            <a:chOff x="786108" y="4074999"/>
            <a:chExt cx="7121868" cy="14858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ángulo 17">
                  <a:extLst>
                    <a:ext uri="{FF2B5EF4-FFF2-40B4-BE49-F238E27FC236}">
                      <a16:creationId xmlns:a16="http://schemas.microsoft.com/office/drawing/2014/main" xmlns="" id="{ABEB9383-33AF-4761-8F61-A068160DC8EC}"/>
                    </a:ext>
                  </a:extLst>
                </p:cNvPr>
                <p:cNvSpPr/>
                <p:nvPr/>
              </p:nvSpPr>
              <p:spPr>
                <a:xfrm>
                  <a:off x="786108" y="4289105"/>
                  <a:ext cx="4509311" cy="51334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s-CL" dirty="0">
                      <a:solidFill>
                        <a:srgbClr val="FF0000"/>
                      </a:solidFill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Amplificamos por 4 arriba y abajo la fracción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s-CL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s-CL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endParaRPr lang="es-C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Rectángulo 17">
                  <a:extLst>
                    <a:ext uri="{FF2B5EF4-FFF2-40B4-BE49-F238E27FC236}">
                      <a16:creationId xmlns:a16="http://schemas.microsoft.com/office/drawing/2014/main" id="{ABEB9383-33AF-4761-8F61-A068160DC8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108" y="4289105"/>
                  <a:ext cx="4509311" cy="513346"/>
                </a:xfrm>
                <a:prstGeom prst="rect">
                  <a:avLst/>
                </a:prstGeom>
                <a:blipFill>
                  <a:blip r:embed="rId7"/>
                  <a:stretch>
                    <a:fillRect l="-1216" b="-7143"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ángulo 18">
                  <a:extLst>
                    <a:ext uri="{FF2B5EF4-FFF2-40B4-BE49-F238E27FC236}">
                      <a16:creationId xmlns:a16="http://schemas.microsoft.com/office/drawing/2014/main" xmlns="" id="{AE3923EE-7340-4397-9074-5D3D42B4DA63}"/>
                    </a:ext>
                  </a:extLst>
                </p:cNvPr>
                <p:cNvSpPr/>
                <p:nvPr/>
              </p:nvSpPr>
              <p:spPr>
                <a:xfrm>
                  <a:off x="786108" y="4893226"/>
                  <a:ext cx="4509311" cy="50975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s-CL" dirty="0">
                      <a:solidFill>
                        <a:srgbClr val="FF0000"/>
                      </a:solidFill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Amplificamos por 5 arriba y abajo la fracción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s-CL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s-CL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endParaRPr lang="es-C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Rectángulo 18">
                  <a:extLst>
                    <a:ext uri="{FF2B5EF4-FFF2-40B4-BE49-F238E27FC236}">
                      <a16:creationId xmlns:a16="http://schemas.microsoft.com/office/drawing/2014/main" id="{AE3923EE-7340-4397-9074-5D3D42B4DA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108" y="4893226"/>
                  <a:ext cx="4509311" cy="509755"/>
                </a:xfrm>
                <a:prstGeom prst="rect">
                  <a:avLst/>
                </a:prstGeom>
                <a:blipFill>
                  <a:blip r:embed="rId8"/>
                  <a:stretch>
                    <a:fillRect l="-1216" b="-8434"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Flecha: a la derecha 20">
              <a:extLst>
                <a:ext uri="{FF2B5EF4-FFF2-40B4-BE49-F238E27FC236}">
                  <a16:creationId xmlns:a16="http://schemas.microsoft.com/office/drawing/2014/main" xmlns="" id="{07C37E32-CE01-4773-B847-E7D992C419DA}"/>
                </a:ext>
              </a:extLst>
            </p:cNvPr>
            <p:cNvSpPr/>
            <p:nvPr/>
          </p:nvSpPr>
          <p:spPr>
            <a:xfrm>
              <a:off x="5769207" y="4426780"/>
              <a:ext cx="601973" cy="23587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ángulo 5">
                  <a:extLst>
                    <a:ext uri="{FF2B5EF4-FFF2-40B4-BE49-F238E27FC236}">
                      <a16:creationId xmlns:a16="http://schemas.microsoft.com/office/drawing/2014/main" xmlns="" id="{8E7FEE36-E8DC-476F-BED9-F5FA3D131011}"/>
                    </a:ext>
                  </a:extLst>
                </p:cNvPr>
                <p:cNvSpPr/>
                <p:nvPr/>
              </p:nvSpPr>
              <p:spPr>
                <a:xfrm>
                  <a:off x="6740415" y="4308893"/>
                  <a:ext cx="827471" cy="4857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s-CL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3∙4</m:t>
                          </m:r>
                        </m:num>
                        <m:den>
                          <m:r>
                            <a:rPr lang="es-CL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5∙4</m:t>
                          </m:r>
                        </m:den>
                      </m:f>
                    </m:oMath>
                  </a14:m>
                  <a:r>
                    <a:rPr lang="es-CL" dirty="0"/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s-CL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s-CL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den>
                      </m:f>
                    </m:oMath>
                  </a14:m>
                  <a:endParaRPr lang="es-CL" dirty="0"/>
                </a:p>
              </p:txBody>
            </p:sp>
          </mc:Choice>
          <mc:Fallback xmlns="">
            <p:sp>
              <p:nvSpPr>
                <p:cNvPr id="6" name="Rectángulo 5">
                  <a:extLst>
                    <a:ext uri="{FF2B5EF4-FFF2-40B4-BE49-F238E27FC236}">
                      <a16:creationId xmlns:a16="http://schemas.microsoft.com/office/drawing/2014/main" id="{8E7FEE36-E8DC-476F-BED9-F5FA3D1310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0415" y="4308893"/>
                  <a:ext cx="827471" cy="485774"/>
                </a:xfrm>
                <a:prstGeom prst="rect">
                  <a:avLst/>
                </a:prstGeom>
                <a:blipFill>
                  <a:blip r:embed="rId9"/>
                  <a:stretch>
                    <a:fillRect b="-5000"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Flecha: a la derecha 24">
              <a:extLst>
                <a:ext uri="{FF2B5EF4-FFF2-40B4-BE49-F238E27FC236}">
                  <a16:creationId xmlns:a16="http://schemas.microsoft.com/office/drawing/2014/main" xmlns="" id="{6ED8E034-4703-4CE8-B1D4-A235D8F07237}"/>
                </a:ext>
              </a:extLst>
            </p:cNvPr>
            <p:cNvSpPr/>
            <p:nvPr/>
          </p:nvSpPr>
          <p:spPr>
            <a:xfrm>
              <a:off x="5765867" y="5059161"/>
              <a:ext cx="601973" cy="23587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ángulo 6">
                  <a:extLst>
                    <a:ext uri="{FF2B5EF4-FFF2-40B4-BE49-F238E27FC236}">
                      <a16:creationId xmlns:a16="http://schemas.microsoft.com/office/drawing/2014/main" xmlns="" id="{333FB60E-08CD-4E86-9F56-DF9C9AE1051F}"/>
                    </a:ext>
                  </a:extLst>
                </p:cNvPr>
                <p:cNvSpPr/>
                <p:nvPr/>
              </p:nvSpPr>
              <p:spPr>
                <a:xfrm>
                  <a:off x="6676549" y="4924224"/>
                  <a:ext cx="1231427" cy="63664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CL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s-C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7∙5</m:t>
                            </m:r>
                          </m:num>
                          <m:den>
                            <m:r>
                              <a:rPr lang="es-C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4∙5</m:t>
                            </m:r>
                          </m:den>
                        </m:f>
                        <m:r>
                          <a:rPr lang="es-CL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s-C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s-CL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35</m:t>
                            </m:r>
                          </m:num>
                          <m:den>
                            <m:r>
                              <a:rPr lang="es-CL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20</m:t>
                            </m:r>
                          </m:den>
                        </m:f>
                      </m:oMath>
                    </m:oMathPara>
                  </a14:m>
                  <a:endParaRPr lang="es-CL" dirty="0"/>
                </a:p>
              </p:txBody>
            </p:sp>
          </mc:Choice>
          <mc:Fallback xmlns="">
            <p:sp>
              <p:nvSpPr>
                <p:cNvPr id="7" name="Rectángulo 6">
                  <a:extLst>
                    <a:ext uri="{FF2B5EF4-FFF2-40B4-BE49-F238E27FC236}">
                      <a16:creationId xmlns:a16="http://schemas.microsoft.com/office/drawing/2014/main" id="{333FB60E-08CD-4E86-9F56-DF9C9AE105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6549" y="4924224"/>
                  <a:ext cx="1231427" cy="63664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xmlns="" id="{B35DC2BE-CE8C-4332-B9E1-62C68444E7B6}"/>
                </a:ext>
              </a:extLst>
            </p:cNvPr>
            <p:cNvSpPr txBox="1"/>
            <p:nvPr/>
          </p:nvSpPr>
          <p:spPr>
            <a:xfrm>
              <a:off x="814015" y="4074999"/>
              <a:ext cx="12731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dirty="0"/>
                <a:t>Entonces: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146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FA19B65C-9514-4F01-B2E0-FF9D9B4F968F}"/>
              </a:ext>
            </a:extLst>
          </p:cNvPr>
          <p:cNvSpPr txBox="1"/>
          <p:nvPr/>
        </p:nvSpPr>
        <p:spPr>
          <a:xfrm>
            <a:off x="1267677" y="802194"/>
            <a:ext cx="784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Lo mismo se debe hacer, si tienes la suma de es 3 o más fracciones: </a:t>
            </a: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xmlns="" id="{14786A11-F6FC-4045-B5CF-B3779E99E20D}"/>
              </a:ext>
            </a:extLst>
          </p:cNvPr>
          <p:cNvGrpSpPr/>
          <p:nvPr/>
        </p:nvGrpSpPr>
        <p:grpSpPr>
          <a:xfrm>
            <a:off x="1267677" y="1171526"/>
            <a:ext cx="3584129" cy="690235"/>
            <a:chOff x="1267677" y="1171526"/>
            <a:chExt cx="3584129" cy="690235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xmlns="" id="{4B823905-E664-412E-8071-193F439AA4FE}"/>
                </a:ext>
              </a:extLst>
            </p:cNvPr>
            <p:cNvSpPr txBox="1"/>
            <p:nvPr/>
          </p:nvSpPr>
          <p:spPr>
            <a:xfrm>
              <a:off x="1267677" y="1171526"/>
              <a:ext cx="1140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dirty="0"/>
                <a:t>Ejemplo: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ángulo 5">
                  <a:extLst>
                    <a:ext uri="{FF2B5EF4-FFF2-40B4-BE49-F238E27FC236}">
                      <a16:creationId xmlns:a16="http://schemas.microsoft.com/office/drawing/2014/main" xmlns="" id="{9ED1EE66-9C24-4D4C-BFA2-6DC63D1B23A9}"/>
                    </a:ext>
                  </a:extLst>
                </p:cNvPr>
                <p:cNvSpPr/>
                <p:nvPr/>
              </p:nvSpPr>
              <p:spPr>
                <a:xfrm>
                  <a:off x="2257826" y="1371947"/>
                  <a:ext cx="2593980" cy="48981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s-CL" dirty="0"/>
                    <a:t>Si sumamos :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s-CL" i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s-CL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i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s-CL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endParaRPr lang="es-CL" dirty="0"/>
                </a:p>
              </p:txBody>
            </p:sp>
          </mc:Choice>
          <mc:Fallback xmlns="">
            <p:sp>
              <p:nvSpPr>
                <p:cNvPr id="6" name="Rectángulo 5">
                  <a:extLst>
                    <a:ext uri="{FF2B5EF4-FFF2-40B4-BE49-F238E27FC236}">
                      <a16:creationId xmlns:a16="http://schemas.microsoft.com/office/drawing/2014/main" id="{9ED1EE66-9C24-4D4C-BFA2-6DC63D1B23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7826" y="1371947"/>
                  <a:ext cx="2593980" cy="489814"/>
                </a:xfrm>
                <a:prstGeom prst="rect">
                  <a:avLst/>
                </a:prstGeom>
                <a:blipFill>
                  <a:blip r:embed="rId2"/>
                  <a:stretch>
                    <a:fillRect l="-1878" b="-5000"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E26D78E9-DEF2-4E73-8027-D1643E98FC7D}"/>
              </a:ext>
            </a:extLst>
          </p:cNvPr>
          <p:cNvGrpSpPr/>
          <p:nvPr/>
        </p:nvGrpSpPr>
        <p:grpSpPr>
          <a:xfrm>
            <a:off x="353277" y="1894775"/>
            <a:ext cx="11307726" cy="1353230"/>
            <a:chOff x="508000" y="2834295"/>
            <a:chExt cx="11307726" cy="1353230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xmlns="" id="{6C8A793C-712F-4C00-891C-42075443A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1075" y="3225341"/>
              <a:ext cx="2686198" cy="516856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xmlns="" id="{38A0CDA8-99C0-495F-8C7E-B0086D42D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95405" y="3257990"/>
              <a:ext cx="2686198" cy="469362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xmlns="" id="{94E6D8D5-8844-4D3D-B6DA-993DE567B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73126" y="3189657"/>
              <a:ext cx="4042600" cy="501408"/>
            </a:xfrm>
            <a:prstGeom prst="rect">
              <a:avLst/>
            </a:prstGeom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xmlns="" id="{70392CEC-ACA1-4596-B15B-858EFC2B2B45}"/>
                </a:ext>
              </a:extLst>
            </p:cNvPr>
            <p:cNvSpPr txBox="1"/>
            <p:nvPr/>
          </p:nvSpPr>
          <p:spPr>
            <a:xfrm>
              <a:off x="508000" y="2865451"/>
              <a:ext cx="31935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dirty="0">
                  <a:solidFill>
                    <a:srgbClr val="FF0000"/>
                  </a:solidFill>
                </a:rPr>
                <a:t>Veamos los múltiplos de 18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xmlns="" id="{D20F495B-8ED3-4EF0-869B-BB7DB4CDCE61}"/>
                </a:ext>
              </a:extLst>
            </p:cNvPr>
            <p:cNvSpPr txBox="1"/>
            <p:nvPr/>
          </p:nvSpPr>
          <p:spPr>
            <a:xfrm>
              <a:off x="4875540" y="2849710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dirty="0">
                  <a:solidFill>
                    <a:srgbClr val="FF0000"/>
                  </a:solidFill>
                </a:rPr>
                <a:t>múltiplos de 9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xmlns="" id="{5044E727-5950-4BC6-8CB2-85050FBD8D67}"/>
                </a:ext>
              </a:extLst>
            </p:cNvPr>
            <p:cNvSpPr txBox="1"/>
            <p:nvPr/>
          </p:nvSpPr>
          <p:spPr>
            <a:xfrm>
              <a:off x="2911373" y="3818193"/>
              <a:ext cx="5876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dirty="0">
                  <a:solidFill>
                    <a:srgbClr val="FF0000"/>
                  </a:solidFill>
                </a:rPr>
                <a:t>Si miramos  18 es un múltiplo común entre 18, 9 y 2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xmlns="" id="{D24E3DAC-F65B-458B-A4D3-3C53B6BF4D19}"/>
                </a:ext>
              </a:extLst>
            </p:cNvPr>
            <p:cNvSpPr txBox="1"/>
            <p:nvPr/>
          </p:nvSpPr>
          <p:spPr>
            <a:xfrm>
              <a:off x="8175686" y="2834295"/>
              <a:ext cx="30139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dirty="0">
                  <a:solidFill>
                    <a:srgbClr val="FF0000"/>
                  </a:solidFill>
                </a:rPr>
                <a:t>Y ahora los múltiplos de 2</a:t>
              </a:r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xmlns="" id="{A5C019BC-B854-46B4-8E6A-0686E7AA9873}"/>
              </a:ext>
            </a:extLst>
          </p:cNvPr>
          <p:cNvGrpSpPr/>
          <p:nvPr/>
        </p:nvGrpSpPr>
        <p:grpSpPr>
          <a:xfrm>
            <a:off x="501994" y="3361498"/>
            <a:ext cx="7146226" cy="2134634"/>
            <a:chOff x="501994" y="3361498"/>
            <a:chExt cx="7146226" cy="21346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ángulo 17">
                  <a:extLst>
                    <a:ext uri="{FF2B5EF4-FFF2-40B4-BE49-F238E27FC236}">
                      <a16:creationId xmlns:a16="http://schemas.microsoft.com/office/drawing/2014/main" xmlns="" id="{6D72E5B6-6198-46B9-A9E1-9D7E1047F361}"/>
                    </a:ext>
                  </a:extLst>
                </p:cNvPr>
                <p:cNvSpPr/>
                <p:nvPr/>
              </p:nvSpPr>
              <p:spPr>
                <a:xfrm>
                  <a:off x="526352" y="3575603"/>
                  <a:ext cx="4613864" cy="5176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s-CL" dirty="0">
                      <a:solidFill>
                        <a:srgbClr val="FF0000"/>
                      </a:solidFill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Amplificamos por 1 arriba y abajo la fracción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s-CL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s-C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18</m:t>
                          </m:r>
                        </m:den>
                      </m:f>
                    </m:oMath>
                  </a14:m>
                  <a:endParaRPr lang="es-C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Rectángulo 17">
                  <a:extLst>
                    <a:ext uri="{FF2B5EF4-FFF2-40B4-BE49-F238E27FC236}">
                      <a16:creationId xmlns:a16="http://schemas.microsoft.com/office/drawing/2014/main" id="{6D72E5B6-6198-46B9-A9E1-9D7E1047F3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352" y="3575603"/>
                  <a:ext cx="4613864" cy="517642"/>
                </a:xfrm>
                <a:prstGeom prst="rect">
                  <a:avLst/>
                </a:prstGeom>
                <a:blipFill>
                  <a:blip r:embed="rId6"/>
                  <a:stretch>
                    <a:fillRect l="-1057" b="-8333"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ángulo 18">
                  <a:extLst>
                    <a:ext uri="{FF2B5EF4-FFF2-40B4-BE49-F238E27FC236}">
                      <a16:creationId xmlns:a16="http://schemas.microsoft.com/office/drawing/2014/main" xmlns="" id="{5845ECCF-47FE-4D54-8EF6-A39E700A769C}"/>
                    </a:ext>
                  </a:extLst>
                </p:cNvPr>
                <p:cNvSpPr/>
                <p:nvPr/>
              </p:nvSpPr>
              <p:spPr>
                <a:xfrm>
                  <a:off x="526352" y="4179725"/>
                  <a:ext cx="4567019" cy="510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s-CL" dirty="0">
                      <a:solidFill>
                        <a:srgbClr val="FF0000"/>
                      </a:solidFill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Amplificamos por 2 arriba y abajo la fracción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s-CL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s-C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</m:oMath>
                  </a14:m>
                  <a:endParaRPr lang="es-CL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Rectángulo 18">
                  <a:extLst>
                    <a:ext uri="{FF2B5EF4-FFF2-40B4-BE49-F238E27FC236}">
                      <a16:creationId xmlns:a16="http://schemas.microsoft.com/office/drawing/2014/main" id="{5845ECCF-47FE-4D54-8EF6-A39E700A76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352" y="4179725"/>
                  <a:ext cx="4567019" cy="510204"/>
                </a:xfrm>
                <a:prstGeom prst="rect">
                  <a:avLst/>
                </a:prstGeom>
                <a:blipFill>
                  <a:blip r:embed="rId7"/>
                  <a:stretch>
                    <a:fillRect l="-1067" b="-8434"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Flecha: a la derecha 19">
              <a:extLst>
                <a:ext uri="{FF2B5EF4-FFF2-40B4-BE49-F238E27FC236}">
                  <a16:creationId xmlns:a16="http://schemas.microsoft.com/office/drawing/2014/main" xmlns="" id="{369D997C-A29E-4703-BD56-0437F9BE1680}"/>
                </a:ext>
              </a:extLst>
            </p:cNvPr>
            <p:cNvSpPr/>
            <p:nvPr/>
          </p:nvSpPr>
          <p:spPr>
            <a:xfrm>
              <a:off x="5509451" y="3713279"/>
              <a:ext cx="601973" cy="23587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ángulo 21">
                  <a:extLst>
                    <a:ext uri="{FF2B5EF4-FFF2-40B4-BE49-F238E27FC236}">
                      <a16:creationId xmlns:a16="http://schemas.microsoft.com/office/drawing/2014/main" xmlns="" id="{70742D68-395E-48B2-9180-845951D7F903}"/>
                    </a:ext>
                  </a:extLst>
                </p:cNvPr>
                <p:cNvSpPr/>
                <p:nvPr/>
              </p:nvSpPr>
              <p:spPr>
                <a:xfrm>
                  <a:off x="6480659" y="3595392"/>
                  <a:ext cx="925253" cy="48981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s-CL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s-CL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18</m:t>
                          </m:r>
                          <m:r>
                            <a:rPr lang="es-CL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</m:oMath>
                  </a14:m>
                  <a:r>
                    <a:rPr lang="es-CL" dirty="0"/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s-CL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s-CL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18</m:t>
                          </m:r>
                        </m:den>
                      </m:f>
                    </m:oMath>
                  </a14:m>
                  <a:endParaRPr lang="es-CL" dirty="0"/>
                </a:p>
              </p:txBody>
            </p:sp>
          </mc:Choice>
          <mc:Fallback xmlns="">
            <p:sp>
              <p:nvSpPr>
                <p:cNvPr id="22" name="Rectángulo 21">
                  <a:extLst>
                    <a:ext uri="{FF2B5EF4-FFF2-40B4-BE49-F238E27FC236}">
                      <a16:creationId xmlns:a16="http://schemas.microsoft.com/office/drawing/2014/main" id="{70742D68-395E-48B2-9180-845951D7F9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0659" y="3595392"/>
                  <a:ext cx="925253" cy="489814"/>
                </a:xfrm>
                <a:prstGeom prst="rect">
                  <a:avLst/>
                </a:prstGeom>
                <a:blipFill>
                  <a:blip r:embed="rId8"/>
                  <a:stretch>
                    <a:fillRect b="-5000"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Flecha: a la derecha 22">
              <a:extLst>
                <a:ext uri="{FF2B5EF4-FFF2-40B4-BE49-F238E27FC236}">
                  <a16:creationId xmlns:a16="http://schemas.microsoft.com/office/drawing/2014/main" xmlns="" id="{BD74681A-9DC2-40F3-9E29-9ADD307C267B}"/>
                </a:ext>
              </a:extLst>
            </p:cNvPr>
            <p:cNvSpPr/>
            <p:nvPr/>
          </p:nvSpPr>
          <p:spPr>
            <a:xfrm>
              <a:off x="5506111" y="4345660"/>
              <a:ext cx="601973" cy="23587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ángulo 23">
                  <a:extLst>
                    <a:ext uri="{FF2B5EF4-FFF2-40B4-BE49-F238E27FC236}">
                      <a16:creationId xmlns:a16="http://schemas.microsoft.com/office/drawing/2014/main" xmlns="" id="{820D3AE5-D938-4449-98B3-4D49C1CC385D}"/>
                    </a:ext>
                  </a:extLst>
                </p:cNvPr>
                <p:cNvSpPr/>
                <p:nvPr/>
              </p:nvSpPr>
              <p:spPr>
                <a:xfrm>
                  <a:off x="6416793" y="4210723"/>
                  <a:ext cx="1231427" cy="63664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C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s-C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4∙2</m:t>
                            </m:r>
                          </m:num>
                          <m:den>
                            <m:r>
                              <a:rPr lang="es-C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9∙2</m:t>
                            </m:r>
                          </m:den>
                        </m:f>
                        <m:r>
                          <a:rPr lang="es-C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s-CL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s-CL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s-CL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18</m:t>
                            </m:r>
                          </m:den>
                        </m:f>
                      </m:oMath>
                    </m:oMathPara>
                  </a14:m>
                  <a:endParaRPr lang="es-CL" i="1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Rectángulo 23">
                  <a:extLst>
                    <a:ext uri="{FF2B5EF4-FFF2-40B4-BE49-F238E27FC236}">
                      <a16:creationId xmlns:a16="http://schemas.microsoft.com/office/drawing/2014/main" id="{820D3AE5-D938-4449-98B3-4D49C1CC38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6793" y="4210723"/>
                  <a:ext cx="1231427" cy="63664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xmlns="" id="{2E18A1F7-2D35-461D-957D-B2CA64E54256}"/>
                </a:ext>
              </a:extLst>
            </p:cNvPr>
            <p:cNvSpPr txBox="1"/>
            <p:nvPr/>
          </p:nvSpPr>
          <p:spPr>
            <a:xfrm>
              <a:off x="554259" y="3361498"/>
              <a:ext cx="12731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dirty="0"/>
                <a:t>Entonces: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ángulo 25">
                  <a:extLst>
                    <a:ext uri="{FF2B5EF4-FFF2-40B4-BE49-F238E27FC236}">
                      <a16:creationId xmlns:a16="http://schemas.microsoft.com/office/drawing/2014/main" xmlns="" id="{477EAB40-76EB-42C7-8B22-2F64368DFC2A}"/>
                    </a:ext>
                  </a:extLst>
                </p:cNvPr>
                <p:cNvSpPr/>
                <p:nvPr/>
              </p:nvSpPr>
              <p:spPr>
                <a:xfrm>
                  <a:off x="501994" y="4828485"/>
                  <a:ext cx="4504503" cy="51898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s-CL" dirty="0">
                      <a:solidFill>
                        <a:srgbClr val="FF0000"/>
                      </a:solidFill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Amplificamos por 9 arriba y abajo la fracción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s-CL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L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endParaRPr lang="es-CL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Rectángulo 25">
                  <a:extLst>
                    <a:ext uri="{FF2B5EF4-FFF2-40B4-BE49-F238E27FC236}">
                      <a16:creationId xmlns:a16="http://schemas.microsoft.com/office/drawing/2014/main" id="{477EAB40-76EB-42C7-8B22-2F64368DFC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994" y="4828485"/>
                  <a:ext cx="4504503" cy="518988"/>
                </a:xfrm>
                <a:prstGeom prst="rect">
                  <a:avLst/>
                </a:prstGeom>
                <a:blipFill>
                  <a:blip r:embed="rId10"/>
                  <a:stretch>
                    <a:fillRect l="-1083" b="-7059"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Flecha: a la derecha 26">
              <a:extLst>
                <a:ext uri="{FF2B5EF4-FFF2-40B4-BE49-F238E27FC236}">
                  <a16:creationId xmlns:a16="http://schemas.microsoft.com/office/drawing/2014/main" xmlns="" id="{56B01CD6-4EEA-45B6-82C0-3C3BCA8611C6}"/>
                </a:ext>
              </a:extLst>
            </p:cNvPr>
            <p:cNvSpPr/>
            <p:nvPr/>
          </p:nvSpPr>
          <p:spPr>
            <a:xfrm>
              <a:off x="5481753" y="4994420"/>
              <a:ext cx="601973" cy="23587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ángulo 27">
                  <a:extLst>
                    <a:ext uri="{FF2B5EF4-FFF2-40B4-BE49-F238E27FC236}">
                      <a16:creationId xmlns:a16="http://schemas.microsoft.com/office/drawing/2014/main" xmlns="" id="{199A9535-6F79-4753-87C9-7FAD862A9E1D}"/>
                    </a:ext>
                  </a:extLst>
                </p:cNvPr>
                <p:cNvSpPr/>
                <p:nvPr/>
              </p:nvSpPr>
              <p:spPr>
                <a:xfrm>
                  <a:off x="6392435" y="4859483"/>
                  <a:ext cx="1231427" cy="63664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CL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s-CL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r>
                              <a:rPr lang="es-CL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s-CL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r>
                              <a:rPr lang="es-CL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es-CL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s-CL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s-CL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s-CL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18</m:t>
                            </m:r>
                          </m:den>
                        </m:f>
                      </m:oMath>
                    </m:oMathPara>
                  </a14:m>
                  <a:endParaRPr lang="es-CL" dirty="0"/>
                </a:p>
              </p:txBody>
            </p:sp>
          </mc:Choice>
          <mc:Fallback xmlns="">
            <p:sp>
              <p:nvSpPr>
                <p:cNvPr id="28" name="Rectángulo 27">
                  <a:extLst>
                    <a:ext uri="{FF2B5EF4-FFF2-40B4-BE49-F238E27FC236}">
                      <a16:creationId xmlns:a16="http://schemas.microsoft.com/office/drawing/2014/main" id="{199A9535-6F79-4753-87C9-7FAD862A9E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2435" y="4859483"/>
                  <a:ext cx="1231427" cy="63664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xmlns="" id="{FC6F2483-5C1A-4A58-8FEC-0C32C9E3B16F}"/>
              </a:ext>
            </a:extLst>
          </p:cNvPr>
          <p:cNvGrpSpPr/>
          <p:nvPr/>
        </p:nvGrpSpPr>
        <p:grpSpPr>
          <a:xfrm>
            <a:off x="501994" y="5695950"/>
            <a:ext cx="9330241" cy="1066497"/>
            <a:chOff x="501994" y="5695950"/>
            <a:chExt cx="9330241" cy="1066497"/>
          </a:xfrm>
        </p:grpSpPr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xmlns="" id="{50B8A81D-1172-4350-9AEB-8430783FBDD4}"/>
                </a:ext>
              </a:extLst>
            </p:cNvPr>
            <p:cNvSpPr txBox="1"/>
            <p:nvPr/>
          </p:nvSpPr>
          <p:spPr>
            <a:xfrm>
              <a:off x="501994" y="5695950"/>
              <a:ext cx="3886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dirty="0"/>
                <a:t>Finalmente sumamos los valores: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ángulo 29">
                  <a:extLst>
                    <a:ext uri="{FF2B5EF4-FFF2-40B4-BE49-F238E27FC236}">
                      <a16:creationId xmlns:a16="http://schemas.microsoft.com/office/drawing/2014/main" xmlns="" id="{83596C1D-FCAD-4616-9479-D842F0EB476D}"/>
                    </a:ext>
                  </a:extLst>
                </p:cNvPr>
                <p:cNvSpPr/>
                <p:nvPr/>
              </p:nvSpPr>
              <p:spPr>
                <a:xfrm>
                  <a:off x="3531929" y="6019766"/>
                  <a:ext cx="6056466" cy="5176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s-CL" dirty="0"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Y tenemos que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s-CL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s-CL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s-CL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CL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CL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s-CL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18</m:t>
                          </m:r>
                        </m:den>
                      </m:f>
                      <m:r>
                        <a:rPr lang="es-CL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s-CL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s-CL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18</m:t>
                          </m:r>
                        </m:den>
                      </m:f>
                      <m:r>
                        <a:rPr lang="es-CL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s-CL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s-CL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18</m:t>
                          </m:r>
                        </m:den>
                      </m:f>
                      <m:r>
                        <a:rPr lang="es-CL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CL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s-CL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8+9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18</m:t>
                          </m:r>
                        </m:den>
                      </m:f>
                      <m:r>
                        <a:rPr lang="es-CL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CL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es-CL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18</m:t>
                          </m:r>
                        </m:den>
                      </m:f>
                    </m:oMath>
                  </a14:m>
                  <a:r>
                    <a:rPr lang="es-CL" dirty="0"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s-CL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s-CL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</m:oMath>
                  </a14:m>
                  <a:endParaRPr lang="es-C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Rectángulo 29">
                  <a:extLst>
                    <a:ext uri="{FF2B5EF4-FFF2-40B4-BE49-F238E27FC236}">
                      <a16:creationId xmlns:a16="http://schemas.microsoft.com/office/drawing/2014/main" id="{83596C1D-FCAD-4616-9479-D842F0EB47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1929" y="6019766"/>
                  <a:ext cx="6056466" cy="517642"/>
                </a:xfrm>
                <a:prstGeom prst="rect">
                  <a:avLst/>
                </a:prstGeom>
                <a:blipFill>
                  <a:blip r:embed="rId12"/>
                  <a:stretch>
                    <a:fillRect l="-805" b="-7059"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xmlns="" id="{17E93F5A-C7D3-4431-9DF9-21523115AEE1}"/>
                </a:ext>
              </a:extLst>
            </p:cNvPr>
            <p:cNvSpPr txBox="1"/>
            <p:nvPr/>
          </p:nvSpPr>
          <p:spPr>
            <a:xfrm>
              <a:off x="8633580" y="6516226"/>
              <a:ext cx="11986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000" dirty="0"/>
                <a:t>Simplificando</a:t>
              </a:r>
            </a:p>
          </p:txBody>
        </p:sp>
      </p:grpSp>
      <p:sp>
        <p:nvSpPr>
          <p:cNvPr id="35" name="Flecha: a la derecha 34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47E11B5-217A-4C4D-913A-107343CD5F13}"/>
              </a:ext>
            </a:extLst>
          </p:cNvPr>
          <p:cNvSpPr/>
          <p:nvPr/>
        </p:nvSpPr>
        <p:spPr>
          <a:xfrm>
            <a:off x="10586379" y="5538909"/>
            <a:ext cx="1430032" cy="87219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Da </a:t>
            </a:r>
            <a:r>
              <a:rPr lang="es-CL" dirty="0">
                <a:hlinkClick r:id="rId13" action="ppaction://hlinksldjump"/>
              </a:rPr>
              <a:t>clic</a:t>
            </a:r>
            <a:r>
              <a:rPr lang="es-CL" dirty="0"/>
              <a:t> </a:t>
            </a:r>
            <a:r>
              <a:rPr lang="es-CL" dirty="0">
                <a:hlinkClick r:id="rId14" action="ppaction://hlinksldjump"/>
              </a:rPr>
              <a:t>aquí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8976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9C7EB381-DF2F-4D5C-B8E4-6E0284144DF7}"/>
              </a:ext>
            </a:extLst>
          </p:cNvPr>
          <p:cNvSpPr txBox="1"/>
          <p:nvPr/>
        </p:nvSpPr>
        <p:spPr>
          <a:xfrm>
            <a:off x="979905" y="656157"/>
            <a:ext cx="9089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resta, es el mismo método, la única diferencia es que se restan los valores: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56B90537-20FD-4F02-A029-4DB113F62963}"/>
              </a:ext>
            </a:extLst>
          </p:cNvPr>
          <p:cNvGrpSpPr/>
          <p:nvPr/>
        </p:nvGrpSpPr>
        <p:grpSpPr>
          <a:xfrm>
            <a:off x="1500063" y="1118917"/>
            <a:ext cx="3524817" cy="690235"/>
            <a:chOff x="1500063" y="1118917"/>
            <a:chExt cx="3524817" cy="690235"/>
          </a:xfrm>
        </p:grpSpPr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xmlns="" id="{54506920-F29A-48F2-8CFE-B4DB3444BA67}"/>
                </a:ext>
              </a:extLst>
            </p:cNvPr>
            <p:cNvSpPr txBox="1"/>
            <p:nvPr/>
          </p:nvSpPr>
          <p:spPr>
            <a:xfrm>
              <a:off x="1500063" y="1118917"/>
              <a:ext cx="1140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dirty="0"/>
                <a:t>Ejemplo: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ángulo 18">
                  <a:extLst>
                    <a:ext uri="{FF2B5EF4-FFF2-40B4-BE49-F238E27FC236}">
                      <a16:creationId xmlns:a16="http://schemas.microsoft.com/office/drawing/2014/main" xmlns="" id="{6F13ADC7-7850-4B21-BEAA-5FC199890032}"/>
                    </a:ext>
                  </a:extLst>
                </p:cNvPr>
                <p:cNvSpPr/>
                <p:nvPr/>
              </p:nvSpPr>
              <p:spPr>
                <a:xfrm>
                  <a:off x="2490212" y="1319338"/>
                  <a:ext cx="2534668" cy="48981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s-CL" dirty="0"/>
                    <a:t>Si restamos :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s-CL" i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s-CL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CL" i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s-CL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endParaRPr lang="es-CL" dirty="0"/>
                </a:p>
              </p:txBody>
            </p:sp>
          </mc:Choice>
          <mc:Fallback xmlns="">
            <p:sp>
              <p:nvSpPr>
                <p:cNvPr id="19" name="Rectángulo 18">
                  <a:extLst>
                    <a:ext uri="{FF2B5EF4-FFF2-40B4-BE49-F238E27FC236}">
                      <a16:creationId xmlns:a16="http://schemas.microsoft.com/office/drawing/2014/main" id="{6F13ADC7-7850-4B21-BEAA-5FC1998900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0212" y="1319338"/>
                  <a:ext cx="2534668" cy="489814"/>
                </a:xfrm>
                <a:prstGeom prst="rect">
                  <a:avLst/>
                </a:prstGeom>
                <a:blipFill>
                  <a:blip r:embed="rId2"/>
                  <a:stretch>
                    <a:fillRect l="-1923" b="-3704"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xmlns="" id="{4AE33FA4-B72F-4D01-909A-C8902F00B7A4}"/>
              </a:ext>
            </a:extLst>
          </p:cNvPr>
          <p:cNvGrpSpPr/>
          <p:nvPr/>
        </p:nvGrpSpPr>
        <p:grpSpPr>
          <a:xfrm>
            <a:off x="585663" y="1842166"/>
            <a:ext cx="11307726" cy="1353230"/>
            <a:chOff x="508000" y="2834295"/>
            <a:chExt cx="11307726" cy="1353230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xmlns="" id="{22950DA1-B647-4CB5-B995-E99328CFC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1075" y="3225341"/>
              <a:ext cx="2686198" cy="516856"/>
            </a:xfrm>
            <a:prstGeom prst="rect">
              <a:avLst/>
            </a:prstGeom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xmlns="" id="{A419A713-0DA4-47C8-AC39-612256D3B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95405" y="3257990"/>
              <a:ext cx="2686198" cy="469362"/>
            </a:xfrm>
            <a:prstGeom prst="rect">
              <a:avLst/>
            </a:prstGeom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xmlns="" id="{E21DB0AC-0D74-4DED-9946-E7B2E103D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73126" y="3189657"/>
              <a:ext cx="4042600" cy="501408"/>
            </a:xfrm>
            <a:prstGeom prst="rect">
              <a:avLst/>
            </a:prstGeom>
          </p:spPr>
        </p:pic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xmlns="" id="{C526765E-3798-4D72-A2FE-C2C52EEC79A5}"/>
                </a:ext>
              </a:extLst>
            </p:cNvPr>
            <p:cNvSpPr txBox="1"/>
            <p:nvPr/>
          </p:nvSpPr>
          <p:spPr>
            <a:xfrm>
              <a:off x="508000" y="2865451"/>
              <a:ext cx="31935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dirty="0">
                  <a:solidFill>
                    <a:srgbClr val="FF0000"/>
                  </a:solidFill>
                </a:rPr>
                <a:t>Veamos los múltiplos de 18</a:t>
              </a: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xmlns="" id="{6B0199E5-2A95-4BE5-B637-F5FC8DE66CAD}"/>
                </a:ext>
              </a:extLst>
            </p:cNvPr>
            <p:cNvSpPr txBox="1"/>
            <p:nvPr/>
          </p:nvSpPr>
          <p:spPr>
            <a:xfrm>
              <a:off x="4875540" y="2849710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dirty="0">
                  <a:solidFill>
                    <a:srgbClr val="FF0000"/>
                  </a:solidFill>
                </a:rPr>
                <a:t>múltiplos de 9</a:t>
              </a: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xmlns="" id="{470C2FE5-A9C6-48ED-BEE3-32B4608318D8}"/>
                </a:ext>
              </a:extLst>
            </p:cNvPr>
            <p:cNvSpPr txBox="1"/>
            <p:nvPr/>
          </p:nvSpPr>
          <p:spPr>
            <a:xfrm>
              <a:off x="2911373" y="3818193"/>
              <a:ext cx="5876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dirty="0">
                  <a:solidFill>
                    <a:srgbClr val="FF0000"/>
                  </a:solidFill>
                </a:rPr>
                <a:t>Si miramos  18 es un múltiplo común entre 18, 9 y 2</a:t>
              </a: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xmlns="" id="{E73A7421-B115-421E-96EA-AB5D04AED2B1}"/>
                </a:ext>
              </a:extLst>
            </p:cNvPr>
            <p:cNvSpPr txBox="1"/>
            <p:nvPr/>
          </p:nvSpPr>
          <p:spPr>
            <a:xfrm>
              <a:off x="8175686" y="2834295"/>
              <a:ext cx="30139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dirty="0">
                  <a:solidFill>
                    <a:srgbClr val="FF0000"/>
                  </a:solidFill>
                </a:rPr>
                <a:t>Y ahora los múltiplos de 2</a:t>
              </a: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146294AB-64C5-493F-BAFE-E587C16F4935}"/>
              </a:ext>
            </a:extLst>
          </p:cNvPr>
          <p:cNvGrpSpPr/>
          <p:nvPr/>
        </p:nvGrpSpPr>
        <p:grpSpPr>
          <a:xfrm>
            <a:off x="438316" y="3189679"/>
            <a:ext cx="7146226" cy="2134634"/>
            <a:chOff x="438316" y="3189679"/>
            <a:chExt cx="7146226" cy="21346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ángulo 27">
                  <a:extLst>
                    <a:ext uri="{FF2B5EF4-FFF2-40B4-BE49-F238E27FC236}">
                      <a16:creationId xmlns:a16="http://schemas.microsoft.com/office/drawing/2014/main" xmlns="" id="{15D6FF60-C0C7-4E1D-ABE9-926BD94AC4D9}"/>
                    </a:ext>
                  </a:extLst>
                </p:cNvPr>
                <p:cNvSpPr/>
                <p:nvPr/>
              </p:nvSpPr>
              <p:spPr>
                <a:xfrm>
                  <a:off x="462674" y="3403784"/>
                  <a:ext cx="4613864" cy="5176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s-CL" dirty="0">
                      <a:solidFill>
                        <a:srgbClr val="FF0000"/>
                      </a:solidFill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Amplificamos por 1 arriba y abajo la fracción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s-CL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s-C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18</m:t>
                          </m:r>
                        </m:den>
                      </m:f>
                    </m:oMath>
                  </a14:m>
                  <a:endParaRPr lang="es-C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8" name="Rectángulo 27">
                  <a:extLst>
                    <a:ext uri="{FF2B5EF4-FFF2-40B4-BE49-F238E27FC236}">
                      <a16:creationId xmlns:a16="http://schemas.microsoft.com/office/drawing/2014/main" id="{15D6FF60-C0C7-4E1D-ABE9-926BD94AC4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674" y="3403784"/>
                  <a:ext cx="4613864" cy="517642"/>
                </a:xfrm>
                <a:prstGeom prst="rect">
                  <a:avLst/>
                </a:prstGeom>
                <a:blipFill>
                  <a:blip r:embed="rId6"/>
                  <a:stretch>
                    <a:fillRect l="-1189" b="-7059"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ángulo 28">
                  <a:extLst>
                    <a:ext uri="{FF2B5EF4-FFF2-40B4-BE49-F238E27FC236}">
                      <a16:creationId xmlns:a16="http://schemas.microsoft.com/office/drawing/2014/main" xmlns="" id="{0E9F70E5-6B1D-4C51-9B2E-4B05C988170E}"/>
                    </a:ext>
                  </a:extLst>
                </p:cNvPr>
                <p:cNvSpPr/>
                <p:nvPr/>
              </p:nvSpPr>
              <p:spPr>
                <a:xfrm>
                  <a:off x="462674" y="4007906"/>
                  <a:ext cx="4567019" cy="510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s-CL" dirty="0">
                      <a:solidFill>
                        <a:srgbClr val="FF0000"/>
                      </a:solidFill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Amplificamos por 2 arriba y abajo la fracción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s-CL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s-C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</m:oMath>
                  </a14:m>
                  <a:endParaRPr lang="es-CL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Rectángulo 28">
                  <a:extLst>
                    <a:ext uri="{FF2B5EF4-FFF2-40B4-BE49-F238E27FC236}">
                      <a16:creationId xmlns:a16="http://schemas.microsoft.com/office/drawing/2014/main" id="{0E9F70E5-6B1D-4C51-9B2E-4B05C98817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674" y="4007906"/>
                  <a:ext cx="4567019" cy="510204"/>
                </a:xfrm>
                <a:prstGeom prst="rect">
                  <a:avLst/>
                </a:prstGeom>
                <a:blipFill>
                  <a:blip r:embed="rId7"/>
                  <a:stretch>
                    <a:fillRect l="-1202" b="-7143"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Flecha: a la derecha 29">
              <a:extLst>
                <a:ext uri="{FF2B5EF4-FFF2-40B4-BE49-F238E27FC236}">
                  <a16:creationId xmlns:a16="http://schemas.microsoft.com/office/drawing/2014/main" xmlns="" id="{6BE46256-4891-4F3E-BE57-FA7069D31E0F}"/>
                </a:ext>
              </a:extLst>
            </p:cNvPr>
            <p:cNvSpPr/>
            <p:nvPr/>
          </p:nvSpPr>
          <p:spPr>
            <a:xfrm>
              <a:off x="5445773" y="3541460"/>
              <a:ext cx="601973" cy="23587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ángulo 30">
                  <a:extLst>
                    <a:ext uri="{FF2B5EF4-FFF2-40B4-BE49-F238E27FC236}">
                      <a16:creationId xmlns:a16="http://schemas.microsoft.com/office/drawing/2014/main" xmlns="" id="{3448A3A0-0C04-4AA2-8653-11CCD037C857}"/>
                    </a:ext>
                  </a:extLst>
                </p:cNvPr>
                <p:cNvSpPr/>
                <p:nvPr/>
              </p:nvSpPr>
              <p:spPr>
                <a:xfrm>
                  <a:off x="6416981" y="3423573"/>
                  <a:ext cx="925253" cy="48981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s-CL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s-CL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18</m:t>
                          </m:r>
                          <m:r>
                            <a:rPr lang="es-CL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</m:oMath>
                  </a14:m>
                  <a:r>
                    <a:rPr lang="es-CL" dirty="0"/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s-CL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s-CL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18</m:t>
                          </m:r>
                        </m:den>
                      </m:f>
                    </m:oMath>
                  </a14:m>
                  <a:endParaRPr lang="es-CL" dirty="0"/>
                </a:p>
              </p:txBody>
            </p:sp>
          </mc:Choice>
          <mc:Fallback xmlns="">
            <p:sp>
              <p:nvSpPr>
                <p:cNvPr id="31" name="Rectángulo 30">
                  <a:extLst>
                    <a:ext uri="{FF2B5EF4-FFF2-40B4-BE49-F238E27FC236}">
                      <a16:creationId xmlns:a16="http://schemas.microsoft.com/office/drawing/2014/main" id="{3448A3A0-0C04-4AA2-8653-11CCD037C8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6981" y="3423573"/>
                  <a:ext cx="925253" cy="489814"/>
                </a:xfrm>
                <a:prstGeom prst="rect">
                  <a:avLst/>
                </a:prstGeom>
                <a:blipFill>
                  <a:blip r:embed="rId8"/>
                  <a:stretch>
                    <a:fillRect b="-5000"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Flecha: a la derecha 31">
              <a:extLst>
                <a:ext uri="{FF2B5EF4-FFF2-40B4-BE49-F238E27FC236}">
                  <a16:creationId xmlns:a16="http://schemas.microsoft.com/office/drawing/2014/main" xmlns="" id="{B72C4FC6-1705-48FD-BF61-AE4D0DCF3117}"/>
                </a:ext>
              </a:extLst>
            </p:cNvPr>
            <p:cNvSpPr/>
            <p:nvPr/>
          </p:nvSpPr>
          <p:spPr>
            <a:xfrm>
              <a:off x="5442433" y="4173841"/>
              <a:ext cx="601973" cy="23587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ángulo 32">
                  <a:extLst>
                    <a:ext uri="{FF2B5EF4-FFF2-40B4-BE49-F238E27FC236}">
                      <a16:creationId xmlns:a16="http://schemas.microsoft.com/office/drawing/2014/main" xmlns="" id="{05047889-A0CB-4EA8-B676-DF5375E08A91}"/>
                    </a:ext>
                  </a:extLst>
                </p:cNvPr>
                <p:cNvSpPr/>
                <p:nvPr/>
              </p:nvSpPr>
              <p:spPr>
                <a:xfrm>
                  <a:off x="6353115" y="4038904"/>
                  <a:ext cx="1231427" cy="63664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C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s-C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4∙2</m:t>
                            </m:r>
                          </m:num>
                          <m:den>
                            <m:r>
                              <a:rPr lang="es-C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9∙2</m:t>
                            </m:r>
                          </m:den>
                        </m:f>
                        <m:r>
                          <a:rPr lang="es-C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s-CL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s-CL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s-CL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18</m:t>
                            </m:r>
                          </m:den>
                        </m:f>
                      </m:oMath>
                    </m:oMathPara>
                  </a14:m>
                  <a:endParaRPr lang="es-CL" i="1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Rectángulo 32">
                  <a:extLst>
                    <a:ext uri="{FF2B5EF4-FFF2-40B4-BE49-F238E27FC236}">
                      <a16:creationId xmlns:a16="http://schemas.microsoft.com/office/drawing/2014/main" id="{05047889-A0CB-4EA8-B676-DF5375E08A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3115" y="4038904"/>
                  <a:ext cx="1231427" cy="63664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xmlns="" id="{4AAD8E13-12FE-4C1D-9AC3-BFE29B846C8C}"/>
                </a:ext>
              </a:extLst>
            </p:cNvPr>
            <p:cNvSpPr txBox="1"/>
            <p:nvPr/>
          </p:nvSpPr>
          <p:spPr>
            <a:xfrm>
              <a:off x="490581" y="3189679"/>
              <a:ext cx="12731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dirty="0"/>
                <a:t>Entonces: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ángulo 34">
                  <a:extLst>
                    <a:ext uri="{FF2B5EF4-FFF2-40B4-BE49-F238E27FC236}">
                      <a16:creationId xmlns:a16="http://schemas.microsoft.com/office/drawing/2014/main" xmlns="" id="{695D817E-19FD-4ACD-9549-2BBE4AC5A07B}"/>
                    </a:ext>
                  </a:extLst>
                </p:cNvPr>
                <p:cNvSpPr/>
                <p:nvPr/>
              </p:nvSpPr>
              <p:spPr>
                <a:xfrm>
                  <a:off x="438316" y="4656666"/>
                  <a:ext cx="4504503" cy="51898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s-CL" dirty="0">
                      <a:solidFill>
                        <a:srgbClr val="FF0000"/>
                      </a:solidFill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Amplificamos por 9 arriba y abajo la fracción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s-CL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L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endParaRPr lang="es-CL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" name="Rectángulo 34">
                  <a:extLst>
                    <a:ext uri="{FF2B5EF4-FFF2-40B4-BE49-F238E27FC236}">
                      <a16:creationId xmlns:a16="http://schemas.microsoft.com/office/drawing/2014/main" id="{695D817E-19FD-4ACD-9549-2BBE4AC5A0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316" y="4656666"/>
                  <a:ext cx="4504503" cy="518988"/>
                </a:xfrm>
                <a:prstGeom prst="rect">
                  <a:avLst/>
                </a:prstGeom>
                <a:blipFill>
                  <a:blip r:embed="rId10"/>
                  <a:stretch>
                    <a:fillRect l="-1218" b="-7059"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Flecha: a la derecha 35">
              <a:extLst>
                <a:ext uri="{FF2B5EF4-FFF2-40B4-BE49-F238E27FC236}">
                  <a16:creationId xmlns:a16="http://schemas.microsoft.com/office/drawing/2014/main" xmlns="" id="{3209DB9F-7B73-4A5A-8AAF-538818C745F9}"/>
                </a:ext>
              </a:extLst>
            </p:cNvPr>
            <p:cNvSpPr/>
            <p:nvPr/>
          </p:nvSpPr>
          <p:spPr>
            <a:xfrm>
              <a:off x="5418075" y="4822601"/>
              <a:ext cx="601973" cy="23587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ángulo 36">
                  <a:extLst>
                    <a:ext uri="{FF2B5EF4-FFF2-40B4-BE49-F238E27FC236}">
                      <a16:creationId xmlns:a16="http://schemas.microsoft.com/office/drawing/2014/main" xmlns="" id="{7B8DAFD5-1688-47CF-B49B-994D7428A102}"/>
                    </a:ext>
                  </a:extLst>
                </p:cNvPr>
                <p:cNvSpPr/>
                <p:nvPr/>
              </p:nvSpPr>
              <p:spPr>
                <a:xfrm>
                  <a:off x="6328757" y="4687664"/>
                  <a:ext cx="1231427" cy="63664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CL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s-CL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r>
                              <a:rPr lang="es-CL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s-CL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r>
                              <a:rPr lang="es-CL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es-CL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s-CL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s-CL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s-CL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18</m:t>
                            </m:r>
                          </m:den>
                        </m:f>
                      </m:oMath>
                    </m:oMathPara>
                  </a14:m>
                  <a:endParaRPr lang="es-CL" dirty="0"/>
                </a:p>
              </p:txBody>
            </p:sp>
          </mc:Choice>
          <mc:Fallback xmlns="">
            <p:sp>
              <p:nvSpPr>
                <p:cNvPr id="37" name="Rectángulo 36">
                  <a:extLst>
                    <a:ext uri="{FF2B5EF4-FFF2-40B4-BE49-F238E27FC236}">
                      <a16:creationId xmlns:a16="http://schemas.microsoft.com/office/drawing/2014/main" id="{7B8DAFD5-1688-47CF-B49B-994D7428A1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8757" y="4687664"/>
                  <a:ext cx="1231427" cy="63664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4459AD95-3CEC-4C50-9FA0-39165A41DA77}"/>
              </a:ext>
            </a:extLst>
          </p:cNvPr>
          <p:cNvGrpSpPr/>
          <p:nvPr/>
        </p:nvGrpSpPr>
        <p:grpSpPr>
          <a:xfrm>
            <a:off x="438316" y="5367867"/>
            <a:ext cx="9368341" cy="1079903"/>
            <a:chOff x="438316" y="5367867"/>
            <a:chExt cx="9368341" cy="1079903"/>
          </a:xfrm>
        </p:grpSpPr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xmlns="" id="{EE20132C-9D7A-4D3F-B411-1F6E87AB6033}"/>
                </a:ext>
              </a:extLst>
            </p:cNvPr>
            <p:cNvSpPr txBox="1"/>
            <p:nvPr/>
          </p:nvSpPr>
          <p:spPr>
            <a:xfrm>
              <a:off x="438316" y="5367867"/>
              <a:ext cx="3826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dirty="0"/>
                <a:t>Finalmente restamos los valores: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ángulo 38">
                  <a:extLst>
                    <a:ext uri="{FF2B5EF4-FFF2-40B4-BE49-F238E27FC236}">
                      <a16:creationId xmlns:a16="http://schemas.microsoft.com/office/drawing/2014/main" xmlns="" id="{7E23572B-8651-4AAF-AB01-59C06CD89F10}"/>
                    </a:ext>
                  </a:extLst>
                </p:cNvPr>
                <p:cNvSpPr/>
                <p:nvPr/>
              </p:nvSpPr>
              <p:spPr>
                <a:xfrm>
                  <a:off x="3468251" y="5691683"/>
                  <a:ext cx="6202339" cy="5176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s-CL" dirty="0"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Y tenemos que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s-CL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s-CL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CL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CL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CL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s-CL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18</m:t>
                          </m:r>
                        </m:den>
                      </m:f>
                      <m:r>
                        <a:rPr lang="es-CL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s-CL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s-CL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18</m:t>
                          </m:r>
                        </m:den>
                      </m:f>
                      <m:r>
                        <a:rPr lang="es-CL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s-CL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s-CL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18</m:t>
                          </m:r>
                        </m:den>
                      </m:f>
                      <m:r>
                        <a:rPr lang="es-CL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CL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5−8−9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18</m:t>
                          </m:r>
                        </m:den>
                      </m:f>
                      <m:r>
                        <a:rPr lang="es-CL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CL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−12</m:t>
                          </m:r>
                        </m:num>
                        <m:den>
                          <m:r>
                            <a:rPr lang="es-CL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18</m:t>
                          </m:r>
                        </m:den>
                      </m:f>
                    </m:oMath>
                  </a14:m>
                  <a:r>
                    <a:rPr lang="es-CL" dirty="0"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s-CL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−6</m:t>
                          </m:r>
                        </m:num>
                        <m:den>
                          <m:r>
                            <a:rPr lang="es-CL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18</m:t>
                          </m:r>
                        </m:den>
                      </m:f>
                    </m:oMath>
                  </a14:m>
                  <a:endParaRPr lang="es-C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" name="Rectángulo 38">
                  <a:extLst>
                    <a:ext uri="{FF2B5EF4-FFF2-40B4-BE49-F238E27FC236}">
                      <a16:creationId xmlns:a16="http://schemas.microsoft.com/office/drawing/2014/main" id="{7E23572B-8651-4AAF-AB01-59C06CD89F1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8251" y="5691683"/>
                  <a:ext cx="6202339" cy="517642"/>
                </a:xfrm>
                <a:prstGeom prst="rect">
                  <a:avLst/>
                </a:prstGeom>
                <a:blipFill>
                  <a:blip r:embed="rId12"/>
                  <a:stretch>
                    <a:fillRect l="-885" b="-7059"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xmlns="" id="{7F49E86D-AFDF-4265-AF3F-79AFF2CD1B9C}"/>
                </a:ext>
              </a:extLst>
            </p:cNvPr>
            <p:cNvSpPr txBox="1"/>
            <p:nvPr/>
          </p:nvSpPr>
          <p:spPr>
            <a:xfrm>
              <a:off x="8608002" y="6201549"/>
              <a:ext cx="11986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000" dirty="0"/>
                <a:t>Simplificando</a:t>
              </a:r>
            </a:p>
          </p:txBody>
        </p:sp>
      </p:grpSp>
      <p:sp>
        <p:nvSpPr>
          <p:cNvPr id="41" name="Flecha: a la derecha 40">
            <a:hlinkClick r:id="rId13" action="ppaction://hlinksldjump"/>
            <a:extLst>
              <a:ext uri="{FF2B5EF4-FFF2-40B4-BE49-F238E27FC236}">
                <a16:creationId xmlns:a16="http://schemas.microsoft.com/office/drawing/2014/main" xmlns="" id="{D4A75A28-B8F7-4D11-986B-595BEEDB1AA5}"/>
              </a:ext>
            </a:extLst>
          </p:cNvPr>
          <p:cNvSpPr/>
          <p:nvPr/>
        </p:nvSpPr>
        <p:spPr>
          <a:xfrm>
            <a:off x="10586379" y="5538909"/>
            <a:ext cx="1430032" cy="87219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Da clic </a:t>
            </a:r>
            <a:r>
              <a:rPr lang="es-CL" dirty="0">
                <a:hlinkClick r:id="rId14" action="ppaction://hlinksldjump"/>
              </a:rPr>
              <a:t>aquí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2415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3F33743-A0AB-4D2E-B753-D07A433CA011}"/>
              </a:ext>
            </a:extLst>
          </p:cNvPr>
          <p:cNvSpPr txBox="1"/>
          <p:nvPr/>
        </p:nvSpPr>
        <p:spPr>
          <a:xfrm>
            <a:off x="3357797" y="2548327"/>
            <a:ext cx="5216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Ahora, ya estamos preparados para ejercitar lo aprendido, para esto debes realizar los ejercicios de la de guía número 4 de Word</a:t>
            </a:r>
          </a:p>
        </p:txBody>
      </p:sp>
      <p:pic>
        <p:nvPicPr>
          <p:cNvPr id="5" name="Imagen 4" descr="Imagen que contiene diferente, tabla, cubierto, hombre&#10;&#10;Descripción generada automáticamente">
            <a:extLst>
              <a:ext uri="{FF2B5EF4-FFF2-40B4-BE49-F238E27FC236}">
                <a16:creationId xmlns:a16="http://schemas.microsoft.com/office/drawing/2014/main" xmlns="" id="{A7F9A88C-832F-4162-87D7-849E695F8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336" y="4122058"/>
            <a:ext cx="4751328" cy="212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4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0.125 0.091 L 0.077 0.238 L -0.077 0.238 L -0.125 0.091 L 0 0 Z" pathEditMode="relative" ptsTypes="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182364-5CCA-4623-919D-9C5F67AD5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512" y="844956"/>
            <a:ext cx="8610600" cy="1293028"/>
          </a:xfrm>
        </p:spPr>
        <p:txBody>
          <a:bodyPr/>
          <a:lstStyle/>
          <a:p>
            <a:pPr algn="ctr"/>
            <a:r>
              <a:rPr lang="es-CL" dirty="0"/>
              <a:t>Comencemos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xmlns="" id="{7906D7C0-4C0C-4C7D-BF50-7F1E54800910}"/>
                  </a:ext>
                </a:extLst>
              </p:cNvPr>
              <p:cNvSpPr txBox="1"/>
              <p:nvPr/>
            </p:nvSpPr>
            <p:spPr>
              <a:xfrm>
                <a:off x="1947738" y="4997198"/>
                <a:ext cx="1304014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500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s-CL" sz="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CuadroTexto 4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7906D7C0-4C0C-4C7D-BF50-7F1E54800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738" y="4997198"/>
                <a:ext cx="1304014" cy="8617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xmlns="" id="{3A66B2CF-7B24-4E5E-86BF-033451A9D08F}"/>
                  </a:ext>
                </a:extLst>
              </p:cNvPr>
              <p:cNvSpPr txBox="1"/>
              <p:nvPr/>
            </p:nvSpPr>
            <p:spPr>
              <a:xfrm>
                <a:off x="5560280" y="5077841"/>
                <a:ext cx="1304014" cy="1548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5000" b="0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5000" b="0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s-CL" sz="5000" b="0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s-CL" sz="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CuadroTexto 5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3A66B2CF-7B24-4E5E-86BF-033451A9D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280" y="5077841"/>
                <a:ext cx="1304014" cy="1548437"/>
              </a:xfrm>
              <a:prstGeom prst="rect">
                <a:avLst/>
              </a:prstGeom>
              <a:blipFill>
                <a:blip r:embed="rId8"/>
                <a:stretch>
                  <a:fillRect b="-236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xmlns="" id="{E263FFF1-7EBE-4799-9146-9D989E11D6CD}"/>
                  </a:ext>
                </a:extLst>
              </p:cNvPr>
              <p:cNvSpPr txBox="1"/>
              <p:nvPr/>
            </p:nvSpPr>
            <p:spPr>
              <a:xfrm>
                <a:off x="8272338" y="5077841"/>
                <a:ext cx="1304014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50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s-CL" sz="5000" b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CuadroTexto 6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E263FFF1-7EBE-4799-9146-9D989E11D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2338" y="5077841"/>
                <a:ext cx="1304014" cy="8617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C4D90403-3C3F-4F56-84F9-41D48DCBD401}"/>
              </a:ext>
            </a:extLst>
          </p:cNvPr>
          <p:cNvSpPr txBox="1"/>
          <p:nvPr/>
        </p:nvSpPr>
        <p:spPr>
          <a:xfrm>
            <a:off x="2685222" y="2006990"/>
            <a:ext cx="682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rgbClr val="FF0000"/>
                </a:solidFill>
              </a:rPr>
              <a:t>Da clic a la respuesta que creas que sea la correcta: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22E1CD6F-EEA9-49AC-86BB-0649B5853639}"/>
              </a:ext>
            </a:extLst>
          </p:cNvPr>
          <p:cNvSpPr txBox="1"/>
          <p:nvPr/>
        </p:nvSpPr>
        <p:spPr>
          <a:xfrm>
            <a:off x="2599745" y="3219250"/>
            <a:ext cx="7445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Javier tiene 15 globos y debe repartirlos, en partes iguales, entre 5 amigos.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A1A24AEF-D716-43C6-BEB2-C9D757E4E86C}"/>
              </a:ext>
            </a:extLst>
          </p:cNvPr>
          <p:cNvSpPr txBox="1"/>
          <p:nvPr/>
        </p:nvSpPr>
        <p:spPr>
          <a:xfrm>
            <a:off x="3392557" y="4149659"/>
            <a:ext cx="4879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¿Cuántos globos le dará a cada uno?</a:t>
            </a:r>
          </a:p>
        </p:txBody>
      </p:sp>
    </p:spTree>
    <p:extLst>
      <p:ext uri="{BB962C8B-B14F-4D97-AF65-F5344CB8AC3E}">
        <p14:creationId xmlns:p14="http://schemas.microsoft.com/office/powerpoint/2010/main" val="183971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3A1FBA6-27BF-4C19-B217-5A2FD45F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774" y="2103437"/>
            <a:ext cx="3302276" cy="1325563"/>
          </a:xfrm>
        </p:spPr>
        <p:txBody>
          <a:bodyPr/>
          <a:lstStyle/>
          <a:p>
            <a:pPr algn="ctr"/>
            <a:r>
              <a:rPr lang="es-CL" dirty="0"/>
              <a:t>Correcto</a:t>
            </a:r>
          </a:p>
        </p:txBody>
      </p:sp>
      <p:pic>
        <p:nvPicPr>
          <p:cNvPr id="4" name="Imagen 3" descr="Imagen que contiene alimentos&#10;&#10;Descripción generada automáticamente">
            <a:extLst>
              <a:ext uri="{FF2B5EF4-FFF2-40B4-BE49-F238E27FC236}">
                <a16:creationId xmlns:a16="http://schemas.microsoft.com/office/drawing/2014/main" xmlns="" id="{94D5A7BE-A497-4D56-887A-6EE260D05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3569804"/>
            <a:ext cx="3086100" cy="2209800"/>
          </a:xfrm>
          <a:prstGeom prst="rect">
            <a:avLst/>
          </a:prstGeom>
        </p:spPr>
      </p:pic>
      <p:sp>
        <p:nvSpPr>
          <p:cNvPr id="5" name="Flecha: a la derecha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71AD93EF-3885-4FF0-8643-91DB13A5EAA6}"/>
              </a:ext>
            </a:extLst>
          </p:cNvPr>
          <p:cNvSpPr/>
          <p:nvPr/>
        </p:nvSpPr>
        <p:spPr>
          <a:xfrm>
            <a:off x="9017391" y="5430128"/>
            <a:ext cx="2602523" cy="87219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Da clic aquí</a:t>
            </a:r>
          </a:p>
        </p:txBody>
      </p:sp>
    </p:spTree>
    <p:extLst>
      <p:ext uri="{BB962C8B-B14F-4D97-AF65-F5344CB8AC3E}">
        <p14:creationId xmlns:p14="http://schemas.microsoft.com/office/powerpoint/2010/main" val="282736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9D12C4B7-EDCB-49C0-BCA8-53DED97BF8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571CD5B9-3E9D-4B48-9DD6-0654921EF0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xmlns="" id="{CE979426-77A0-4997-98FA-7D542399A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1567AE20-0A82-47F5-ACA5-5D532D0EA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20"/>
          <a:stretch/>
        </p:blipFill>
        <p:spPr>
          <a:xfrm>
            <a:off x="7512702" y="4375150"/>
            <a:ext cx="4679298" cy="2482850"/>
          </a:xfrm>
          <a:prstGeom prst="rect">
            <a:avLst/>
          </a:prstGeom>
        </p:spPr>
      </p:pic>
      <p:sp>
        <p:nvSpPr>
          <p:cNvPr id="47" name="Rounded Rectangle 12">
            <a:extLst>
              <a:ext uri="{FF2B5EF4-FFF2-40B4-BE49-F238E27FC236}">
                <a16:creationId xmlns:a16="http://schemas.microsoft.com/office/drawing/2014/main" xmlns="" id="{6589BA79-4387-4C9B-B7C7-F3481620C9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3574" y="640077"/>
            <a:ext cx="3049365" cy="2350667"/>
          </a:xfrm>
          <a:prstGeom prst="roundRect">
            <a:avLst>
              <a:gd name="adj" fmla="val 3468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9E1D14B8-E64D-4E08-BF8F-D178A60E4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545" y="925208"/>
            <a:ext cx="2596896" cy="1780404"/>
          </a:xfrm>
          <a:prstGeom prst="rect">
            <a:avLst/>
          </a:prstGeom>
        </p:spPr>
      </p:pic>
      <p:sp>
        <p:nvSpPr>
          <p:cNvPr id="49" name="Rounded Rectangle 20">
            <a:extLst>
              <a:ext uri="{FF2B5EF4-FFF2-40B4-BE49-F238E27FC236}">
                <a16:creationId xmlns:a16="http://schemas.microsoft.com/office/drawing/2014/main" xmlns="" id="{1465367A-3BE6-49E1-BB55-DE77882A8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49764" y="640077"/>
            <a:ext cx="3049365" cy="2350667"/>
          </a:xfrm>
          <a:prstGeom prst="roundRect">
            <a:avLst>
              <a:gd name="adj" fmla="val 3468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14">
            <a:extLst>
              <a:ext uri="{FF2B5EF4-FFF2-40B4-BE49-F238E27FC236}">
                <a16:creationId xmlns:a16="http://schemas.microsoft.com/office/drawing/2014/main" xmlns="" id="{C2971F5F-EAED-4442-B3CD-CE0A336162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3574" y="3162299"/>
            <a:ext cx="6285555" cy="3054096"/>
          </a:xfrm>
          <a:prstGeom prst="roundRect">
            <a:avLst>
              <a:gd name="adj" fmla="val 2226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5CEE91B1-0048-4420-86D1-846BFF4EBB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6093" y="1059451"/>
            <a:ext cx="2801718" cy="1526936"/>
          </a:xfrm>
          <a:prstGeom prst="rect">
            <a:avLst/>
          </a:prstGeom>
        </p:spPr>
      </p:pic>
      <p:pic>
        <p:nvPicPr>
          <p:cNvPr id="8" name="Imagen 7" descr="Imagen que contiene interior, tabla, cuarto, recamara&#10;&#10;Descripción generada automáticamente">
            <a:extLst>
              <a:ext uri="{FF2B5EF4-FFF2-40B4-BE49-F238E27FC236}">
                <a16:creationId xmlns:a16="http://schemas.microsoft.com/office/drawing/2014/main" xmlns="" id="{E75F0B8C-79EB-4B64-A5E1-2113AEE241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7545" y="3246281"/>
            <a:ext cx="4344287" cy="2552268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E6E9F613-3E46-47EA-B26F-7A3653F16AC1}"/>
              </a:ext>
            </a:extLst>
          </p:cNvPr>
          <p:cNvSpPr txBox="1"/>
          <p:nvPr/>
        </p:nvSpPr>
        <p:spPr>
          <a:xfrm>
            <a:off x="7170481" y="2322951"/>
            <a:ext cx="48776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Si son 15 globos en total, y se reparten entre cinco amigos, nos queda que cada uno recibe 3 globos.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78D2422-E8AA-4440-B691-05320B861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63" y="-1720848"/>
            <a:ext cx="6369647" cy="1303002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@?</a:t>
            </a:r>
          </a:p>
        </p:txBody>
      </p:sp>
    </p:spTree>
    <p:extLst>
      <p:ext uri="{BB962C8B-B14F-4D97-AF65-F5344CB8AC3E}">
        <p14:creationId xmlns:p14="http://schemas.microsoft.com/office/powerpoint/2010/main" val="294035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1133 0.05 L 0.01133 0.05023 L 0.02695 0.0625 C 0.03333 0.06783 0.03568 0.07107 0.04271 0.075 C 0.04544 0.07639 0.04844 0.07709 0.05143 0.07801 C 0.06654 0.09306 0.06263 0.09051 0.08099 0.10255 C 0.0862 0.10579 0.09167 0.10787 0.09674 0.11181 C 0.10104 0.11528 0.10482 0.12014 0.10898 0.12431 C 0.12005 0.13496 0.1181 0.13287 0.12982 0.13959 C 0.13346 0.14422 0.13893 0.15047 0.14206 0.15533 C 0.14206 0.15556 0.15286 0.17454 0.15599 0.1801 C 0.15781 0.1831 0.15924 0.18681 0.1612 0.18935 C 0.16354 0.1926 0.16601 0.19514 0.16823 0.19861 C 0.17005 0.20162 0.17187 0.2044 0.17344 0.20764 C 0.17487 0.21088 0.17526 0.21505 0.17695 0.21736 C 0.17838 0.21922 0.18047 0.21922 0.18216 0.22014 C 0.18555 0.23843 0.18125 0.22199 0.18919 0.23588 C 0.19128 0.23959 0.19245 0.24422 0.1944 0.24838 C 0.19596 0.25162 0.19805 0.25417 0.19961 0.25764 C 0.20325 0.26574 0.20599 0.275 0.21016 0.28241 C 0.21185 0.28519 0.2138 0.28843 0.21536 0.29167 C 0.21667 0.29468 0.21745 0.29815 0.21888 0.30093 C 0.23307 0.3301 0.22318 0.30486 0.23099 0.32593 C 0.23646 0.36435 0.22956 0.31644 0.2345 0.34746 C 0.23516 0.35162 0.23529 0.35602 0.2362 0.35996 C 0.23711 0.3632 0.23854 0.36598 0.23971 0.36898 C 0.24036 0.37431 0.24075 0.3794 0.24154 0.38473 C 0.24193 0.38797 0.24284 0.39098 0.24323 0.39398 C 0.24362 0.39676 0.24531 0.42014 0.24674 0.42477 C 0.24805 0.4294 0.25026 0.43334 0.25195 0.4375 C 0.25247 0.44167 0.25378 0.45672 0.25547 0.46227 C 0.25742 0.46875 0.26016 0.47477 0.26237 0.48056 L 0.26588 0.49028 L 0.2694 0.5088 C 0.26992 0.51181 0.26979 0.51574 0.27109 0.51806 L 0.27461 0.52431 C 0.27526 0.52732 0.27552 0.53056 0.27643 0.53357 C 0.27734 0.53681 0.27904 0.53959 0.27982 0.54283 C 0.28138 0.54885 0.28216 0.55533 0.28333 0.56158 L 0.28516 0.57084 C 0.28568 0.57385 0.28581 0.57732 0.28685 0.5801 C 0.28802 0.5831 0.28945 0.58611 0.29036 0.58935 C 0.29323 0.59977 0.28997 0.59861 0.29388 0.59861 L 0.29388 0.59885 " pathEditMode="fixed" rAng="0" ptsTypes="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28" y="274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DD5B6D3E-1E6D-4C6E-AF4E-10172E8BFFB2}"/>
              </a:ext>
            </a:extLst>
          </p:cNvPr>
          <p:cNvSpPr txBox="1"/>
          <p:nvPr/>
        </p:nvSpPr>
        <p:spPr>
          <a:xfrm>
            <a:off x="663424" y="1376634"/>
            <a:ext cx="7103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solidFill>
                  <a:srgbClr val="FFFF00"/>
                </a:solidFill>
              </a:rPr>
              <a:t>Bien¡¡ ahora a nuestro tema: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1D79F46-F339-4F3B-A1A5-689686C29F64}"/>
              </a:ext>
            </a:extLst>
          </p:cNvPr>
          <p:cNvSpPr txBox="1"/>
          <p:nvPr/>
        </p:nvSpPr>
        <p:spPr>
          <a:xfrm>
            <a:off x="2292626" y="2154488"/>
            <a:ext cx="76067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5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Fracciones</a:t>
            </a:r>
          </a:p>
        </p:txBody>
      </p:sp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2" name="Modelo 3D 1">
                <a:extLst>
                  <a:ext uri="{FF2B5EF4-FFF2-40B4-BE49-F238E27FC236}">
                    <a16:creationId xmlns:a16="http://schemas.microsoft.com/office/drawing/2014/main" id="{2FA7F1B2-E030-4086-8332-229AC796F78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44553005"/>
                  </p:ext>
                </p:extLst>
              </p:nvPr>
            </p:nvGraphicFramePr>
            <p:xfrm>
              <a:off x="4511573" y="3279306"/>
              <a:ext cx="4041397" cy="316968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4041397" cy="3169680"/>
                    </a:xfrm>
                    <a:prstGeom prst="rect">
                      <a:avLst/>
                    </a:prstGeom>
                  </am3d:spPr>
                  <am3d:camera>
                    <am3d:pos x="0" y="0" z="7649884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612180" d="1000000"/>
                    <am3d:preTrans dx="-8167870" dy="-1611407" dz="-26006492"/>
                    <am3d:scale>
                      <am3d:sx n="1000000" d="1000000"/>
                      <am3d:sy n="1000000" d="1000000"/>
                      <am3d:sz n="1000000" d="1000000"/>
                    </am3d:scale>
                    <am3d:rot ax="9871046" ay="1717577" az="10346475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41866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Modelo 3D 1">
                <a:extLst>
                  <a:ext uri="{FF2B5EF4-FFF2-40B4-BE49-F238E27FC236}">
                    <a16:creationId xmlns:a16="http://schemas.microsoft.com/office/drawing/2014/main" xmlns="" id="{2FA7F1B2-E030-4086-8332-229AC796F78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1573" y="3279306"/>
                <a:ext cx="4041397" cy="316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134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9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2">
            <a:extLst>
              <a:ext uri="{FF2B5EF4-FFF2-40B4-BE49-F238E27FC236}">
                <a16:creationId xmlns:a16="http://schemas.microsoft.com/office/drawing/2014/main" xmlns="" id="{025E7EC1-CBC8-4ACB-8C47-D7A5C85662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84">
            <a:extLst>
              <a:ext uri="{FF2B5EF4-FFF2-40B4-BE49-F238E27FC236}">
                <a16:creationId xmlns:a16="http://schemas.microsoft.com/office/drawing/2014/main" xmlns="" id="{F6098CC5-E164-4F48-BCF8-DB162CEE7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A5FDB9-A6FA-401E-B334-CA688C1FD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5081873" cy="1293028"/>
          </a:xfrm>
        </p:spPr>
        <p:txBody>
          <a:bodyPr>
            <a:normAutofit/>
          </a:bodyPr>
          <a:lstStyle/>
          <a:p>
            <a:pPr algn="ctr"/>
            <a:r>
              <a:rPr lang="es-CL" dirty="0"/>
              <a:t>RECORDEMOS…</a:t>
            </a:r>
          </a:p>
        </p:txBody>
      </p:sp>
      <p:sp>
        <p:nvSpPr>
          <p:cNvPr id="80" name="Content Placeholder 79">
            <a:extLst>
              <a:ext uri="{FF2B5EF4-FFF2-40B4-BE49-F238E27FC236}">
                <a16:creationId xmlns:a16="http://schemas.microsoft.com/office/drawing/2014/main" xmlns="" id="{FDCF3F17-D33A-4BA9-A986-B3CBEC866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5081873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1800" b="1" dirty="0"/>
              <a:t>Cómo se representa geométricamente una fracción: </a:t>
            </a:r>
          </a:p>
          <a:p>
            <a:pPr marL="457200" lvl="1" indent="0">
              <a:buNone/>
            </a:pPr>
            <a:r>
              <a:rPr lang="es-MX" sz="1600" dirty="0"/>
              <a:t>Para representar una fracción, se suelen utilizar figuras geométricas  que consideramos como la unidad.</a:t>
            </a:r>
          </a:p>
          <a:p>
            <a:pPr marL="457200" lvl="1" indent="0">
              <a:buNone/>
            </a:pPr>
            <a:r>
              <a:rPr lang="es-MX" sz="1600" dirty="0"/>
              <a:t>•	Dividimos la unidad en tantas  partes 	como indica el denominador.</a:t>
            </a:r>
          </a:p>
          <a:p>
            <a:pPr marL="457200" lvl="1" indent="0">
              <a:buNone/>
            </a:pPr>
            <a:r>
              <a:rPr lang="es-MX" sz="1600" dirty="0"/>
              <a:t>•	Coloreamos tantas partes como  indica 	el numerador.</a:t>
            </a:r>
          </a:p>
          <a:p>
            <a:pPr marL="0" indent="0">
              <a:buNone/>
            </a:pPr>
            <a:endParaRPr lang="es-MX" sz="1500" dirty="0"/>
          </a:p>
        </p:txBody>
      </p:sp>
      <p:pic>
        <p:nvPicPr>
          <p:cNvPr id="48" name="Imagen 47">
            <a:extLst>
              <a:ext uri="{FF2B5EF4-FFF2-40B4-BE49-F238E27FC236}">
                <a16:creationId xmlns:a16="http://schemas.microsoft.com/office/drawing/2014/main" xmlns="" id="{29BDFAF5-C8C5-4FAA-A37B-CFDA67BAC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672" y="2810511"/>
            <a:ext cx="5830114" cy="981212"/>
          </a:xfrm>
          <a:prstGeom prst="rect">
            <a:avLst/>
          </a:prstGeom>
        </p:spPr>
      </p:pic>
      <p:grpSp>
        <p:nvGrpSpPr>
          <p:cNvPr id="59" name="Grupo 58">
            <a:extLst>
              <a:ext uri="{FF2B5EF4-FFF2-40B4-BE49-F238E27FC236}">
                <a16:creationId xmlns:a16="http://schemas.microsoft.com/office/drawing/2014/main" xmlns="" id="{58C961C2-7C9A-4227-8358-49D4E3FF141E}"/>
              </a:ext>
            </a:extLst>
          </p:cNvPr>
          <p:cNvGrpSpPr/>
          <p:nvPr/>
        </p:nvGrpSpPr>
        <p:grpSpPr>
          <a:xfrm>
            <a:off x="3619500" y="5434581"/>
            <a:ext cx="2930604" cy="692218"/>
            <a:chOff x="7144998" y="5394919"/>
            <a:chExt cx="2930604" cy="6922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CuadroTexto 98">
                  <a:extLst>
                    <a:ext uri="{FF2B5EF4-FFF2-40B4-BE49-F238E27FC236}">
                      <a16:creationId xmlns:a16="http://schemas.microsoft.com/office/drawing/2014/main" xmlns="" id="{9CB5F8E7-3BD2-4897-9FFE-E7540EC05929}"/>
                    </a:ext>
                  </a:extLst>
                </p:cNvPr>
                <p:cNvSpPr txBox="1"/>
                <p:nvPr/>
              </p:nvSpPr>
              <p:spPr>
                <a:xfrm>
                  <a:off x="7144998" y="5452348"/>
                  <a:ext cx="622300" cy="634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CL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CL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s-CL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s-CL" dirty="0"/>
                </a:p>
              </p:txBody>
            </p:sp>
          </mc:Choice>
          <mc:Fallback xmlns="">
            <p:sp>
              <p:nvSpPr>
                <p:cNvPr id="99" name="CuadroTexto 98">
                  <a:extLst>
                    <a:ext uri="{FF2B5EF4-FFF2-40B4-BE49-F238E27FC236}">
                      <a16:creationId xmlns:a16="http://schemas.microsoft.com/office/drawing/2014/main" id="{9CB5F8E7-3BD2-4897-9FFE-E7540EC059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4998" y="5452348"/>
                  <a:ext cx="622300" cy="63478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CuadroTexto 99">
                  <a:extLst>
                    <a:ext uri="{FF2B5EF4-FFF2-40B4-BE49-F238E27FC236}">
                      <a16:creationId xmlns:a16="http://schemas.microsoft.com/office/drawing/2014/main" xmlns="" id="{6F11D4DA-2DE5-4574-BA85-FB514DAA2746}"/>
                    </a:ext>
                  </a:extLst>
                </p:cNvPr>
                <p:cNvSpPr txBox="1"/>
                <p:nvPr/>
              </p:nvSpPr>
              <p:spPr>
                <a:xfrm>
                  <a:off x="7922587" y="5411935"/>
                  <a:ext cx="622300" cy="634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CL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CL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s-CL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lang="es-CL" dirty="0"/>
                </a:p>
              </p:txBody>
            </p:sp>
          </mc:Choice>
          <mc:Fallback xmlns="">
            <p:sp>
              <p:nvSpPr>
                <p:cNvPr id="100" name="CuadroTexto 99">
                  <a:extLst>
                    <a:ext uri="{FF2B5EF4-FFF2-40B4-BE49-F238E27FC236}">
                      <a16:creationId xmlns:a16="http://schemas.microsoft.com/office/drawing/2014/main" id="{6F11D4DA-2DE5-4574-BA85-FB514DAA27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2587" y="5411935"/>
                  <a:ext cx="622300" cy="63478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CuadroTexto 100">
                  <a:extLst>
                    <a:ext uri="{FF2B5EF4-FFF2-40B4-BE49-F238E27FC236}">
                      <a16:creationId xmlns:a16="http://schemas.microsoft.com/office/drawing/2014/main" xmlns="" id="{24FAC243-D354-4529-8686-052814EEFC5F}"/>
                    </a:ext>
                  </a:extLst>
                </p:cNvPr>
                <p:cNvSpPr txBox="1"/>
                <p:nvPr/>
              </p:nvSpPr>
              <p:spPr>
                <a:xfrm>
                  <a:off x="8700176" y="5411934"/>
                  <a:ext cx="622300" cy="6099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CL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CL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s-CL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lang="es-CL" dirty="0"/>
                </a:p>
              </p:txBody>
            </p:sp>
          </mc:Choice>
          <mc:Fallback xmlns="">
            <p:sp>
              <p:nvSpPr>
                <p:cNvPr id="101" name="CuadroTexto 100">
                  <a:extLst>
                    <a:ext uri="{FF2B5EF4-FFF2-40B4-BE49-F238E27FC236}">
                      <a16:creationId xmlns:a16="http://schemas.microsoft.com/office/drawing/2014/main" id="{24FAC243-D354-4529-8686-052814EEFC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0176" y="5411934"/>
                  <a:ext cx="622300" cy="60991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CuadroTexto 101">
                  <a:extLst>
                    <a:ext uri="{FF2B5EF4-FFF2-40B4-BE49-F238E27FC236}">
                      <a16:creationId xmlns:a16="http://schemas.microsoft.com/office/drawing/2014/main" xmlns="" id="{362B4AB2-CA43-45A2-8012-B84EB147703B}"/>
                    </a:ext>
                  </a:extLst>
                </p:cNvPr>
                <p:cNvSpPr txBox="1"/>
                <p:nvPr/>
              </p:nvSpPr>
              <p:spPr>
                <a:xfrm>
                  <a:off x="9453302" y="5411935"/>
                  <a:ext cx="622300" cy="634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CL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CL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s-CL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s-CL" dirty="0"/>
                </a:p>
              </p:txBody>
            </p:sp>
          </mc:Choice>
          <mc:Fallback xmlns="">
            <p:sp>
              <p:nvSpPr>
                <p:cNvPr id="102" name="CuadroTexto 101">
                  <a:extLst>
                    <a:ext uri="{FF2B5EF4-FFF2-40B4-BE49-F238E27FC236}">
                      <a16:creationId xmlns:a16="http://schemas.microsoft.com/office/drawing/2014/main" id="{362B4AB2-CA43-45A2-8012-B84EB14770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53302" y="5411935"/>
                  <a:ext cx="622300" cy="63478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3" name="Cruz 102">
              <a:extLst>
                <a:ext uri="{FF2B5EF4-FFF2-40B4-BE49-F238E27FC236}">
                  <a16:creationId xmlns:a16="http://schemas.microsoft.com/office/drawing/2014/main" xmlns="" id="{99D0C065-6206-4029-BB1E-7E1D25043084}"/>
                </a:ext>
              </a:extLst>
            </p:cNvPr>
            <p:cNvSpPr/>
            <p:nvPr/>
          </p:nvSpPr>
          <p:spPr>
            <a:xfrm rot="2732114">
              <a:off x="7222278" y="5497537"/>
              <a:ext cx="492204" cy="523875"/>
            </a:xfrm>
            <a:prstGeom prst="plus">
              <a:avLst>
                <a:gd name="adj" fmla="val 44352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4" name="Cruz 103">
              <a:extLst>
                <a:ext uri="{FF2B5EF4-FFF2-40B4-BE49-F238E27FC236}">
                  <a16:creationId xmlns:a16="http://schemas.microsoft.com/office/drawing/2014/main" xmlns="" id="{E688BAAC-892B-4098-9CD5-55A273C08506}"/>
                </a:ext>
              </a:extLst>
            </p:cNvPr>
            <p:cNvSpPr/>
            <p:nvPr/>
          </p:nvSpPr>
          <p:spPr>
            <a:xfrm rot="2732114">
              <a:off x="8753333" y="5467392"/>
              <a:ext cx="492204" cy="523875"/>
            </a:xfrm>
            <a:prstGeom prst="plus">
              <a:avLst>
                <a:gd name="adj" fmla="val 44352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5" name="Cruz 104">
              <a:extLst>
                <a:ext uri="{FF2B5EF4-FFF2-40B4-BE49-F238E27FC236}">
                  <a16:creationId xmlns:a16="http://schemas.microsoft.com/office/drawing/2014/main" xmlns="" id="{683B7F0E-1534-40C2-864D-CEA2D6D2854E}"/>
                </a:ext>
              </a:extLst>
            </p:cNvPr>
            <p:cNvSpPr/>
            <p:nvPr/>
          </p:nvSpPr>
          <p:spPr>
            <a:xfrm rot="2732114">
              <a:off x="9495770" y="5467391"/>
              <a:ext cx="492204" cy="523875"/>
            </a:xfrm>
            <a:prstGeom prst="plus">
              <a:avLst>
                <a:gd name="adj" fmla="val 44352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6" name="Forma en L 105">
              <a:extLst>
                <a:ext uri="{FF2B5EF4-FFF2-40B4-BE49-F238E27FC236}">
                  <a16:creationId xmlns:a16="http://schemas.microsoft.com/office/drawing/2014/main" xmlns="" id="{3DF4348A-62D0-4FD1-AB77-04F663B07B27}"/>
                </a:ext>
              </a:extLst>
            </p:cNvPr>
            <p:cNvSpPr/>
            <p:nvPr/>
          </p:nvSpPr>
          <p:spPr>
            <a:xfrm rot="2220733" flipH="1">
              <a:off x="8202861" y="5394919"/>
              <a:ext cx="260922" cy="482872"/>
            </a:xfrm>
            <a:prstGeom prst="corner">
              <a:avLst>
                <a:gd name="adj1" fmla="val 28097"/>
                <a:gd name="adj2" fmla="val 2217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43601883-B170-4C62-8C3B-C8ABAA20BD3A}"/>
              </a:ext>
            </a:extLst>
          </p:cNvPr>
          <p:cNvGrpSpPr/>
          <p:nvPr/>
        </p:nvGrpSpPr>
        <p:grpSpPr>
          <a:xfrm>
            <a:off x="524901" y="4470567"/>
            <a:ext cx="6096000" cy="1663473"/>
            <a:chOff x="524901" y="4470567"/>
            <a:chExt cx="6096000" cy="1663473"/>
          </a:xfrm>
        </p:grpSpPr>
        <p:pic>
          <p:nvPicPr>
            <p:cNvPr id="50" name="Imagen 49">
              <a:extLst>
                <a:ext uri="{FF2B5EF4-FFF2-40B4-BE49-F238E27FC236}">
                  <a16:creationId xmlns:a16="http://schemas.microsoft.com/office/drawing/2014/main" xmlns="" id="{55DD3194-60D3-4D90-8BCA-95F385725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12812" y="5455452"/>
              <a:ext cx="2085975" cy="638175"/>
            </a:xfrm>
            <a:prstGeom prst="rect">
              <a:avLst/>
            </a:prstGeom>
          </p:spPr>
        </p:pic>
        <p:grpSp>
          <p:nvGrpSpPr>
            <p:cNvPr id="61" name="Grupo 60">
              <a:extLst>
                <a:ext uri="{FF2B5EF4-FFF2-40B4-BE49-F238E27FC236}">
                  <a16:creationId xmlns:a16="http://schemas.microsoft.com/office/drawing/2014/main" xmlns="" id="{0706381A-4F15-41B0-8120-76E8B9F41A82}"/>
                </a:ext>
              </a:extLst>
            </p:cNvPr>
            <p:cNvGrpSpPr/>
            <p:nvPr/>
          </p:nvGrpSpPr>
          <p:grpSpPr>
            <a:xfrm>
              <a:off x="3619500" y="5458837"/>
              <a:ext cx="2930604" cy="675203"/>
              <a:chOff x="3619500" y="5458837"/>
              <a:chExt cx="2930604" cy="67520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CuadroTexto 53">
                    <a:extLst>
                      <a:ext uri="{FF2B5EF4-FFF2-40B4-BE49-F238E27FC236}">
                        <a16:creationId xmlns:a16="http://schemas.microsoft.com/office/drawing/2014/main" xmlns="" id="{99E724AF-6402-4BDB-AD93-02FB77566FE8}"/>
                      </a:ext>
                    </a:extLst>
                  </p:cNvPr>
                  <p:cNvSpPr txBox="1"/>
                  <p:nvPr/>
                </p:nvSpPr>
                <p:spPr>
                  <a:xfrm>
                    <a:off x="3619500" y="5499251"/>
                    <a:ext cx="622300" cy="6347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oMath>
                      </m:oMathPara>
                    </a14:m>
                    <a:endParaRPr lang="es-CL" dirty="0"/>
                  </a:p>
                </p:txBody>
              </p:sp>
            </mc:Choice>
            <mc:Fallback xmlns="">
              <p:sp>
                <p:nvSpPr>
                  <p:cNvPr id="54" name="CuadroTexto 53">
                    <a:extLst>
                      <a:ext uri="{FF2B5EF4-FFF2-40B4-BE49-F238E27FC236}">
                        <a16:creationId xmlns:a16="http://schemas.microsoft.com/office/drawing/2014/main" id="{99E724AF-6402-4BDB-AD93-02FB77566FE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19500" y="5499251"/>
                    <a:ext cx="622300" cy="63478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C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CuadroTexto 80">
                    <a:extLst>
                      <a:ext uri="{FF2B5EF4-FFF2-40B4-BE49-F238E27FC236}">
                        <a16:creationId xmlns:a16="http://schemas.microsoft.com/office/drawing/2014/main" xmlns="" id="{8EA90938-B87C-4BC9-B16B-83695BC49AA6}"/>
                      </a:ext>
                    </a:extLst>
                  </p:cNvPr>
                  <p:cNvSpPr txBox="1"/>
                  <p:nvPr/>
                </p:nvSpPr>
                <p:spPr>
                  <a:xfrm>
                    <a:off x="4397089" y="5458838"/>
                    <a:ext cx="622300" cy="6347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oMath>
                      </m:oMathPara>
                    </a14:m>
                    <a:endParaRPr lang="es-CL" dirty="0"/>
                  </a:p>
                </p:txBody>
              </p:sp>
            </mc:Choice>
            <mc:Fallback xmlns="">
              <p:sp>
                <p:nvSpPr>
                  <p:cNvPr id="81" name="CuadroTexto 80">
                    <a:extLst>
                      <a:ext uri="{FF2B5EF4-FFF2-40B4-BE49-F238E27FC236}">
                        <a16:creationId xmlns:a16="http://schemas.microsoft.com/office/drawing/2014/main" id="{8EA90938-B87C-4BC9-B16B-83695BC49AA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97089" y="5458838"/>
                    <a:ext cx="622300" cy="63478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C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CuadroTexto 83">
                    <a:extLst>
                      <a:ext uri="{FF2B5EF4-FFF2-40B4-BE49-F238E27FC236}">
                        <a16:creationId xmlns:a16="http://schemas.microsoft.com/office/drawing/2014/main" xmlns="" id="{5B60B2A6-AD9E-4ADF-9EC1-F467444792F4}"/>
                      </a:ext>
                    </a:extLst>
                  </p:cNvPr>
                  <p:cNvSpPr txBox="1"/>
                  <p:nvPr/>
                </p:nvSpPr>
                <p:spPr>
                  <a:xfrm>
                    <a:off x="5174678" y="5458837"/>
                    <a:ext cx="622300" cy="6099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oMath>
                      </m:oMathPara>
                    </a14:m>
                    <a:endParaRPr lang="es-CL" dirty="0"/>
                  </a:p>
                </p:txBody>
              </p:sp>
            </mc:Choice>
            <mc:Fallback xmlns="">
              <p:sp>
                <p:nvSpPr>
                  <p:cNvPr id="84" name="CuadroTexto 83">
                    <a:extLst>
                      <a:ext uri="{FF2B5EF4-FFF2-40B4-BE49-F238E27FC236}">
                        <a16:creationId xmlns:a16="http://schemas.microsoft.com/office/drawing/2014/main" id="{5B60B2A6-AD9E-4ADF-9EC1-F467444792F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74678" y="5458837"/>
                    <a:ext cx="622300" cy="60991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C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CuadroTexto 85">
                    <a:extLst>
                      <a:ext uri="{FF2B5EF4-FFF2-40B4-BE49-F238E27FC236}">
                        <a16:creationId xmlns:a16="http://schemas.microsoft.com/office/drawing/2014/main" xmlns="" id="{9BE292BA-07D1-4DBA-9005-ACC728A4873A}"/>
                      </a:ext>
                    </a:extLst>
                  </p:cNvPr>
                  <p:cNvSpPr txBox="1"/>
                  <p:nvPr/>
                </p:nvSpPr>
                <p:spPr>
                  <a:xfrm>
                    <a:off x="5927804" y="5458838"/>
                    <a:ext cx="622300" cy="6347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oMath>
                      </m:oMathPara>
                    </a14:m>
                    <a:endParaRPr lang="es-CL" dirty="0"/>
                  </a:p>
                </p:txBody>
              </p:sp>
            </mc:Choice>
            <mc:Fallback xmlns="">
              <p:sp>
                <p:nvSpPr>
                  <p:cNvPr id="86" name="CuadroTexto 85">
                    <a:extLst>
                      <a:ext uri="{FF2B5EF4-FFF2-40B4-BE49-F238E27FC236}">
                        <a16:creationId xmlns:a16="http://schemas.microsoft.com/office/drawing/2014/main" id="{9BE292BA-07D1-4DBA-9005-ACC728A4873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7804" y="5458838"/>
                    <a:ext cx="622300" cy="63478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C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2" name="Rectángulo 61">
              <a:extLst>
                <a:ext uri="{FF2B5EF4-FFF2-40B4-BE49-F238E27FC236}">
                  <a16:creationId xmlns:a16="http://schemas.microsoft.com/office/drawing/2014/main" xmlns="" id="{BBC2725A-E46A-48E3-B428-5E9DFEB8478A}"/>
                </a:ext>
              </a:extLst>
            </p:cNvPr>
            <p:cNvSpPr/>
            <p:nvPr/>
          </p:nvSpPr>
          <p:spPr>
            <a:xfrm>
              <a:off x="524901" y="4470567"/>
              <a:ext cx="6096000" cy="98488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s-MX" sz="2000" b="1" dirty="0"/>
                <a:t>Ejercicio:</a:t>
              </a:r>
            </a:p>
            <a:p>
              <a:r>
                <a:rPr lang="es-MX" sz="2000" b="1" dirty="0"/>
                <a:t> </a:t>
              </a:r>
              <a:r>
                <a:rPr lang="es-MX" dirty="0"/>
                <a:t>De la siguiente unidad da clic en la fracción que representa la parte coloreada. </a:t>
              </a:r>
            </a:p>
          </p:txBody>
        </p:sp>
      </p:grpSp>
      <p:sp>
        <p:nvSpPr>
          <p:cNvPr id="107" name="Flecha: a la derecha 106">
            <a:hlinkClick r:id="rId14" action="ppaction://hlinksldjump"/>
            <a:extLst>
              <a:ext uri="{FF2B5EF4-FFF2-40B4-BE49-F238E27FC236}">
                <a16:creationId xmlns:a16="http://schemas.microsoft.com/office/drawing/2014/main" xmlns="" id="{5B8BA7B9-5B99-4202-8D78-CD432222FBD2}"/>
              </a:ext>
            </a:extLst>
          </p:cNvPr>
          <p:cNvSpPr/>
          <p:nvPr/>
        </p:nvSpPr>
        <p:spPr>
          <a:xfrm>
            <a:off x="8888802" y="5425564"/>
            <a:ext cx="2602523" cy="87219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Da clic aquí</a:t>
            </a:r>
          </a:p>
        </p:txBody>
      </p:sp>
    </p:spTree>
    <p:extLst>
      <p:ext uri="{BB962C8B-B14F-4D97-AF65-F5344CB8AC3E}">
        <p14:creationId xmlns:p14="http://schemas.microsoft.com/office/powerpoint/2010/main" val="32767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uiExpand="1" build="p"/>
      <p:bldP spid="107" grpId="0" animBg="1"/>
      <p:bldP spid="10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B648D144-63FD-4253-9DE6-5510C8C3F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316" y="186333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s-CL" sz="2800" b="1" dirty="0"/>
              <a:t>Fracciones propias e impropias</a:t>
            </a:r>
            <a:endParaRPr lang="es-CL" b="1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0CFED56F-248F-44F0-8186-146875D845DE}"/>
              </a:ext>
            </a:extLst>
          </p:cNvPr>
          <p:cNvSpPr txBox="1">
            <a:spLocks/>
          </p:cNvSpPr>
          <p:nvPr/>
        </p:nvSpPr>
        <p:spPr>
          <a:xfrm>
            <a:off x="358880" y="809246"/>
            <a:ext cx="5081873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000" b="1" dirty="0"/>
              <a:t>ANTES, DEBES SABER…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1E892236-5ECE-4CBE-AA11-D670496529FB}"/>
              </a:ext>
            </a:extLst>
          </p:cNvPr>
          <p:cNvSpPr/>
          <p:nvPr/>
        </p:nvSpPr>
        <p:spPr>
          <a:xfrm>
            <a:off x="3106934" y="1500678"/>
            <a:ext cx="6029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/>
              <a:t>¿Cómo se comparan las fracciones con la unidad?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A115D609-50B9-4F7C-AE9E-86F21C1670AE}"/>
              </a:ext>
            </a:extLst>
          </p:cNvPr>
          <p:cNvGrpSpPr/>
          <p:nvPr/>
        </p:nvGrpSpPr>
        <p:grpSpPr>
          <a:xfrm>
            <a:off x="6721126" y="1846680"/>
            <a:ext cx="5391813" cy="2381542"/>
            <a:chOff x="6721126" y="1846680"/>
            <a:chExt cx="5391813" cy="238154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xmlns="" id="{A4BA905D-3092-4FF0-B659-C091E2895F3B}"/>
                </a:ext>
              </a:extLst>
            </p:cNvPr>
            <p:cNvSpPr/>
            <p:nvPr/>
          </p:nvSpPr>
          <p:spPr>
            <a:xfrm>
              <a:off x="6721126" y="1846680"/>
              <a:ext cx="539181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600" dirty="0"/>
                <a:t>•	Una fracción	es mayor que la unidad si el numerador es mayor que el denominador. Y a esto se le denomina fracción </a:t>
              </a:r>
              <a:r>
                <a:rPr lang="es-MX" sz="1600" b="1" dirty="0"/>
                <a:t>impropia.</a:t>
              </a:r>
              <a:endParaRPr lang="es-MX" sz="1600" dirty="0"/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xmlns="" id="{8B164A2C-C5AF-42A8-9F90-2F89939ED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72580" y="2938021"/>
              <a:ext cx="3888904" cy="1290201"/>
            </a:xfrm>
            <a:prstGeom prst="rect">
              <a:avLst/>
            </a:prstGeom>
          </p:spPr>
        </p:pic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66B53C24-8564-41EF-BCFC-26879C739CAA}"/>
              </a:ext>
            </a:extLst>
          </p:cNvPr>
          <p:cNvGrpSpPr/>
          <p:nvPr/>
        </p:nvGrpSpPr>
        <p:grpSpPr>
          <a:xfrm>
            <a:off x="526202" y="1924494"/>
            <a:ext cx="5161464" cy="2369696"/>
            <a:chOff x="526202" y="1924494"/>
            <a:chExt cx="5161464" cy="2369696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xmlns="" id="{43E0CC7C-B264-4625-9069-5BEB32CFC881}"/>
                </a:ext>
              </a:extLst>
            </p:cNvPr>
            <p:cNvSpPr/>
            <p:nvPr/>
          </p:nvSpPr>
          <p:spPr>
            <a:xfrm>
              <a:off x="526202" y="1924494"/>
              <a:ext cx="516146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600" dirty="0"/>
                <a:t>•	Una fracción	es menor que la unidad si el numerador es menor que el denominador. Y a esto se le denomina fracción </a:t>
              </a:r>
              <a:r>
                <a:rPr lang="es-MX" sz="1600" b="1" dirty="0"/>
                <a:t>propia.</a:t>
              </a:r>
              <a:endParaRPr lang="es-MX" sz="1600" dirty="0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xmlns="" id="{739554D5-370C-498F-AAB9-CAA72B165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9368" y="3041294"/>
              <a:ext cx="3653766" cy="1252896"/>
            </a:xfrm>
            <a:prstGeom prst="rect">
              <a:avLst/>
            </a:prstGeom>
          </p:spPr>
        </p:pic>
      </p:grp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DAD26E59-CB44-43F4-897B-92CF62647D4E}"/>
              </a:ext>
            </a:extLst>
          </p:cNvPr>
          <p:cNvSpPr/>
          <p:nvPr/>
        </p:nvSpPr>
        <p:spPr>
          <a:xfrm>
            <a:off x="2239248" y="4535442"/>
            <a:ext cx="66871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/>
              <a:t>Ejercicio:</a:t>
            </a:r>
          </a:p>
          <a:p>
            <a:endParaRPr lang="es-MX" sz="1600" b="1" dirty="0"/>
          </a:p>
          <a:p>
            <a:r>
              <a:rPr lang="es-MX" sz="1600" dirty="0"/>
              <a:t>Cliquea en propia o impropia, según corresponda.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ADCEDF63-4510-4E54-A967-637196D8C21C}"/>
              </a:ext>
            </a:extLst>
          </p:cNvPr>
          <p:cNvGrpSpPr/>
          <p:nvPr/>
        </p:nvGrpSpPr>
        <p:grpSpPr>
          <a:xfrm>
            <a:off x="2564178" y="5457864"/>
            <a:ext cx="7095958" cy="1164649"/>
            <a:chOff x="357596" y="5498072"/>
            <a:chExt cx="7095958" cy="1164649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xmlns="" id="{A3AE4154-70EC-4671-8AE9-C36018A07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3397" y="5498072"/>
              <a:ext cx="1332271" cy="678471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xmlns="" id="{805DF527-F2B4-4ED4-82BA-99CC97B65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62221" y="5509256"/>
              <a:ext cx="1867557" cy="569968"/>
            </a:xfrm>
            <a:prstGeom prst="rect">
              <a:avLst/>
            </a:prstGeom>
          </p:spPr>
        </p:pic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A16D025D-2C17-4C89-AA3F-BB3EBB93F8DC}"/>
                </a:ext>
              </a:extLst>
            </p:cNvPr>
            <p:cNvSpPr/>
            <p:nvPr/>
          </p:nvSpPr>
          <p:spPr>
            <a:xfrm>
              <a:off x="357596" y="6265048"/>
              <a:ext cx="264387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b="1" dirty="0"/>
                <a:t>Propias       Impropias</a:t>
              </a:r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42904D16-241E-4818-BF1D-41AC9A656E9B}"/>
                </a:ext>
              </a:extLst>
            </p:cNvPr>
            <p:cNvSpPr/>
            <p:nvPr/>
          </p:nvSpPr>
          <p:spPr>
            <a:xfrm>
              <a:off x="4809683" y="6293389"/>
              <a:ext cx="264387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b="1" dirty="0"/>
                <a:t>Propias       Impropias</a:t>
              </a: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xmlns="" id="{B9ABCED7-9768-40A7-B4A7-D075EAF5C0DC}"/>
              </a:ext>
            </a:extLst>
          </p:cNvPr>
          <p:cNvGrpSpPr/>
          <p:nvPr/>
        </p:nvGrpSpPr>
        <p:grpSpPr>
          <a:xfrm>
            <a:off x="2564178" y="6105418"/>
            <a:ext cx="2643871" cy="575334"/>
            <a:chOff x="7917971" y="5600064"/>
            <a:chExt cx="2643871" cy="575334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xmlns="" id="{74291DAD-8718-4495-B471-00F7B5C8D590}"/>
                </a:ext>
              </a:extLst>
            </p:cNvPr>
            <p:cNvSpPr/>
            <p:nvPr/>
          </p:nvSpPr>
          <p:spPr>
            <a:xfrm>
              <a:off x="7917971" y="5724010"/>
              <a:ext cx="264387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b="1" dirty="0"/>
                <a:t>Propias       Impropias</a:t>
              </a:r>
            </a:p>
          </p:txBody>
        </p:sp>
        <p:sp>
          <p:nvSpPr>
            <p:cNvPr id="21" name="Cruz 20">
              <a:extLst>
                <a:ext uri="{FF2B5EF4-FFF2-40B4-BE49-F238E27FC236}">
                  <a16:creationId xmlns:a16="http://schemas.microsoft.com/office/drawing/2014/main" xmlns="" id="{80DE4DA5-7923-4E86-99E4-E0C72E32CC2E}"/>
                </a:ext>
              </a:extLst>
            </p:cNvPr>
            <p:cNvSpPr/>
            <p:nvPr/>
          </p:nvSpPr>
          <p:spPr>
            <a:xfrm rot="2732114">
              <a:off x="9640015" y="5667358"/>
              <a:ext cx="492204" cy="523875"/>
            </a:xfrm>
            <a:prstGeom prst="plus">
              <a:avLst>
                <a:gd name="adj" fmla="val 44352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2" name="Forma en L 21">
              <a:extLst>
                <a:ext uri="{FF2B5EF4-FFF2-40B4-BE49-F238E27FC236}">
                  <a16:creationId xmlns:a16="http://schemas.microsoft.com/office/drawing/2014/main" xmlns="" id="{AD277005-AD1C-4439-B5EA-3402A39B6BA4}"/>
                </a:ext>
              </a:extLst>
            </p:cNvPr>
            <p:cNvSpPr/>
            <p:nvPr/>
          </p:nvSpPr>
          <p:spPr>
            <a:xfrm rot="2220733" flipH="1">
              <a:off x="8368774" y="5600064"/>
              <a:ext cx="260922" cy="482872"/>
            </a:xfrm>
            <a:prstGeom prst="corner">
              <a:avLst>
                <a:gd name="adj1" fmla="val 28097"/>
                <a:gd name="adj2" fmla="val 2217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xmlns="" id="{32C97A55-8F34-45A2-BF23-9791B28692F9}"/>
              </a:ext>
            </a:extLst>
          </p:cNvPr>
          <p:cNvGrpSpPr/>
          <p:nvPr/>
        </p:nvGrpSpPr>
        <p:grpSpPr>
          <a:xfrm>
            <a:off x="7016265" y="6160329"/>
            <a:ext cx="2643871" cy="548639"/>
            <a:chOff x="8386956" y="5565838"/>
            <a:chExt cx="2643871" cy="548639"/>
          </a:xfrm>
        </p:grpSpPr>
        <p:sp>
          <p:nvSpPr>
            <p:cNvPr id="24" name="Cruz 23">
              <a:extLst>
                <a:ext uri="{FF2B5EF4-FFF2-40B4-BE49-F238E27FC236}">
                  <a16:creationId xmlns:a16="http://schemas.microsoft.com/office/drawing/2014/main" xmlns="" id="{9DE1FE94-CCE7-4F1E-AB93-1C06D5973DF5}"/>
                </a:ext>
              </a:extLst>
            </p:cNvPr>
            <p:cNvSpPr/>
            <p:nvPr/>
          </p:nvSpPr>
          <p:spPr>
            <a:xfrm rot="2732114">
              <a:off x="8799094" y="5606437"/>
              <a:ext cx="492204" cy="523875"/>
            </a:xfrm>
            <a:prstGeom prst="plus">
              <a:avLst>
                <a:gd name="adj" fmla="val 44352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xmlns="" id="{C01855AC-65C4-4AFF-ABBC-03A24E317D97}"/>
                </a:ext>
              </a:extLst>
            </p:cNvPr>
            <p:cNvSpPr/>
            <p:nvPr/>
          </p:nvSpPr>
          <p:spPr>
            <a:xfrm>
              <a:off x="8386956" y="5683708"/>
              <a:ext cx="264387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b="1" dirty="0"/>
                <a:t>Propias       Impropias</a:t>
              </a:r>
            </a:p>
          </p:txBody>
        </p:sp>
        <p:sp>
          <p:nvSpPr>
            <p:cNvPr id="26" name="Forma en L 25">
              <a:extLst>
                <a:ext uri="{FF2B5EF4-FFF2-40B4-BE49-F238E27FC236}">
                  <a16:creationId xmlns:a16="http://schemas.microsoft.com/office/drawing/2014/main" xmlns="" id="{C343CC27-F08E-49A3-BEE0-DDC74ADD5001}"/>
                </a:ext>
              </a:extLst>
            </p:cNvPr>
            <p:cNvSpPr/>
            <p:nvPr/>
          </p:nvSpPr>
          <p:spPr>
            <a:xfrm rot="2220733" flipH="1">
              <a:off x="10166580" y="5565838"/>
              <a:ext cx="260922" cy="482872"/>
            </a:xfrm>
            <a:prstGeom prst="corner">
              <a:avLst>
                <a:gd name="adj1" fmla="val 28097"/>
                <a:gd name="adj2" fmla="val 2217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7" name="Flecha: a la derecha 26">
            <a:hlinkClick r:id="rId6" action="ppaction://hlinksldjump"/>
            <a:extLst>
              <a:ext uri="{FF2B5EF4-FFF2-40B4-BE49-F238E27FC236}">
                <a16:creationId xmlns:a16="http://schemas.microsoft.com/office/drawing/2014/main" xmlns="" id="{BC886824-83A0-402C-AB18-141602259DD1}"/>
              </a:ext>
            </a:extLst>
          </p:cNvPr>
          <p:cNvSpPr/>
          <p:nvPr/>
        </p:nvSpPr>
        <p:spPr>
          <a:xfrm>
            <a:off x="10058910" y="5562452"/>
            <a:ext cx="1888862" cy="87219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Da clic aquí</a:t>
            </a:r>
          </a:p>
        </p:txBody>
      </p:sp>
    </p:spTree>
    <p:extLst>
      <p:ext uri="{BB962C8B-B14F-4D97-AF65-F5344CB8AC3E}">
        <p14:creationId xmlns:p14="http://schemas.microsoft.com/office/powerpoint/2010/main" val="178294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  <p:bldP spid="27" grpId="0" animBg="1"/>
      <p:bldP spid="2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2942E95-E06D-4670-B905-DE61A049E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316" y="186333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s-CL" sz="2800" b="1" dirty="0"/>
              <a:t>Fracciones equivalentes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CA34E8CB-CEE8-4E93-8E7E-63F679F06E21}"/>
              </a:ext>
            </a:extLst>
          </p:cNvPr>
          <p:cNvSpPr/>
          <p:nvPr/>
        </p:nvSpPr>
        <p:spPr>
          <a:xfrm>
            <a:off x="2428073" y="1280883"/>
            <a:ext cx="76308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rgbClr val="FFFF00"/>
                </a:solidFill>
              </a:rPr>
              <a:t>Dos fracciones son equivalentes, cuando representan la misma cantidad.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3048BF0D-B6C3-410F-862E-C679960DEFFB}"/>
              </a:ext>
            </a:extLst>
          </p:cNvPr>
          <p:cNvSpPr/>
          <p:nvPr/>
        </p:nvSpPr>
        <p:spPr>
          <a:xfrm>
            <a:off x="2804581" y="4346381"/>
            <a:ext cx="66871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/>
              <a:t>Una forma fácil de saber si dos fracciones son equivalentes es la  multiplicando cruzado de los números, es decir:</a:t>
            </a:r>
          </a:p>
          <a:p>
            <a:endParaRPr lang="es-MX" sz="1600" b="1" dirty="0"/>
          </a:p>
        </p:txBody>
      </p:sp>
      <p:sp>
        <p:nvSpPr>
          <p:cNvPr id="45" name="Flecha: a la derecha 44">
            <a:hlinkClick r:id="rId2" action="ppaction://hlinksldjump"/>
            <a:extLst>
              <a:ext uri="{FF2B5EF4-FFF2-40B4-BE49-F238E27FC236}">
                <a16:creationId xmlns:a16="http://schemas.microsoft.com/office/drawing/2014/main" xmlns="" id="{1FE2D612-D418-4403-BF1C-AFC853719277}"/>
              </a:ext>
            </a:extLst>
          </p:cNvPr>
          <p:cNvSpPr/>
          <p:nvPr/>
        </p:nvSpPr>
        <p:spPr>
          <a:xfrm>
            <a:off x="10058910" y="5562452"/>
            <a:ext cx="1888862" cy="87219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Da clic aquí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ángulo 45">
                <a:extLst>
                  <a:ext uri="{FF2B5EF4-FFF2-40B4-BE49-F238E27FC236}">
                    <a16:creationId xmlns:a16="http://schemas.microsoft.com/office/drawing/2014/main" xmlns="" id="{F874A8D6-D2D8-42C0-B2C8-2A9DC385BF45}"/>
                  </a:ext>
                </a:extLst>
              </p:cNvPr>
              <p:cNvSpPr/>
              <p:nvPr/>
            </p:nvSpPr>
            <p:spPr>
              <a:xfrm>
                <a:off x="2498583" y="1979403"/>
                <a:ext cx="7061677" cy="8897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CL" b="1" dirty="0">
                    <a:latin typeface="Cambria Math" panose="02040503050406030204" pitchFamily="18" charset="0"/>
                  </a:rPr>
                  <a:t>Por Ejemplo: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CL" i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s-CL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CL" i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i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s-CL" i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s-CL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𝑠𝑜𝑛</m:t>
                      </m:r>
                      <m:r>
                        <a:rPr lang="es-CL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𝑒𝑞𝑢𝑖𝑣𝑎𝑙𝑒𝑛𝑡𝑒𝑠</m:t>
                      </m:r>
                      <m:r>
                        <a:rPr lang="es-CL" i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𝑝𝑜𝑟𝑞𝑢𝑒</m:t>
                      </m:r>
                      <m:r>
                        <a:rPr lang="es-CL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𝑟𝑒𝑝𝑟𝑒𝑠𝑒𝑛𝑡𝑎𝑛</m:t>
                      </m:r>
                      <m:r>
                        <a:rPr lang="es-CL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𝑙𝑎</m:t>
                      </m:r>
                      <m:r>
                        <a:rPr lang="es-CL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𝑚𝑖𝑠𝑚𝑎</m:t>
                      </m:r>
                      <m:r>
                        <a:rPr lang="es-CL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𝑐𝑎𝑛𝑡𝑖𝑑𝑎𝑑</m:t>
                      </m:r>
                      <m:r>
                        <a:rPr lang="es-CL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46" name="Rectángulo 45">
                <a:extLst>
                  <a:ext uri="{FF2B5EF4-FFF2-40B4-BE49-F238E27FC236}">
                    <a16:creationId xmlns:a16="http://schemas.microsoft.com/office/drawing/2014/main" id="{F874A8D6-D2D8-42C0-B2C8-2A9DC385BF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583" y="1979403"/>
                <a:ext cx="7061677" cy="889795"/>
              </a:xfrm>
              <a:prstGeom prst="rect">
                <a:avLst/>
              </a:prstGeom>
              <a:blipFill>
                <a:blip r:embed="rId3"/>
                <a:stretch>
                  <a:fillRect l="-777" t="-479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upo 51">
            <a:extLst>
              <a:ext uri="{FF2B5EF4-FFF2-40B4-BE49-F238E27FC236}">
                <a16:creationId xmlns:a16="http://schemas.microsoft.com/office/drawing/2014/main" xmlns="" id="{E2883B60-B2F9-4907-804C-2758DF5C0AD4}"/>
              </a:ext>
            </a:extLst>
          </p:cNvPr>
          <p:cNvGrpSpPr/>
          <p:nvPr/>
        </p:nvGrpSpPr>
        <p:grpSpPr>
          <a:xfrm>
            <a:off x="2804581" y="2895447"/>
            <a:ext cx="6541280" cy="830997"/>
            <a:chOff x="2647690" y="2847170"/>
            <a:chExt cx="6938519" cy="1027012"/>
          </a:xfrm>
        </p:grpSpPr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xmlns="" id="{0C161061-22F7-4EBC-B100-37905D819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47690" y="2847170"/>
              <a:ext cx="2153414" cy="1027012"/>
            </a:xfrm>
            <a:prstGeom prst="rect">
              <a:avLst/>
            </a:prstGeom>
          </p:spPr>
        </p:pic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xmlns="" id="{0ECE1CE5-52C4-4D6A-B3CA-0B0B4BEC8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15176" y="2847170"/>
              <a:ext cx="2271033" cy="1011190"/>
            </a:xfrm>
            <a:prstGeom prst="rect">
              <a:avLst/>
            </a:prstGeom>
          </p:spPr>
        </p:pic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xmlns="" id="{0288EDA0-BEEE-475D-A3A5-AB57232C7188}"/>
              </a:ext>
            </a:extLst>
          </p:cNvPr>
          <p:cNvGrpSpPr/>
          <p:nvPr/>
        </p:nvGrpSpPr>
        <p:grpSpPr>
          <a:xfrm>
            <a:off x="3876110" y="2863703"/>
            <a:ext cx="4937279" cy="875554"/>
            <a:chOff x="3719220" y="2815425"/>
            <a:chExt cx="5237110" cy="1082079"/>
          </a:xfrm>
        </p:grpSpPr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xmlns="" id="{57B9A15D-24A0-4FE1-B63F-C2D492ECF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83474" y="2827143"/>
              <a:ext cx="472856" cy="1047039"/>
            </a:xfrm>
            <a:prstGeom prst="rect">
              <a:avLst/>
            </a:prstGeom>
          </p:spPr>
        </p:pic>
        <p:pic>
          <p:nvPicPr>
            <p:cNvPr id="50" name="Imagen 49">
              <a:extLst>
                <a:ext uri="{FF2B5EF4-FFF2-40B4-BE49-F238E27FC236}">
                  <a16:creationId xmlns:a16="http://schemas.microsoft.com/office/drawing/2014/main" xmlns="" id="{A85C8085-9CD9-42EE-A478-EE465A885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19220" y="2815425"/>
              <a:ext cx="453776" cy="1082079"/>
            </a:xfrm>
            <a:prstGeom prst="rect">
              <a:avLst/>
            </a:prstGeom>
          </p:spPr>
        </p:pic>
      </p:grpSp>
      <p:grpSp>
        <p:nvGrpSpPr>
          <p:cNvPr id="60" name="Grupo 59">
            <a:extLst>
              <a:ext uri="{FF2B5EF4-FFF2-40B4-BE49-F238E27FC236}">
                <a16:creationId xmlns:a16="http://schemas.microsoft.com/office/drawing/2014/main" xmlns="" id="{59FD6560-9011-476D-82A2-670C9128E2F5}"/>
              </a:ext>
            </a:extLst>
          </p:cNvPr>
          <p:cNvGrpSpPr/>
          <p:nvPr/>
        </p:nvGrpSpPr>
        <p:grpSpPr>
          <a:xfrm>
            <a:off x="2731414" y="5106087"/>
            <a:ext cx="2598788" cy="595701"/>
            <a:chOff x="2731414" y="5106087"/>
            <a:chExt cx="2598788" cy="595701"/>
          </a:xfrm>
        </p:grpSpPr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xmlns="" id="{91FF8023-ECBB-4C2A-AA03-DB6168F5237E}"/>
                </a:ext>
              </a:extLst>
            </p:cNvPr>
            <p:cNvSpPr/>
            <p:nvPr/>
          </p:nvSpPr>
          <p:spPr>
            <a:xfrm>
              <a:off x="2731414" y="5106087"/>
              <a:ext cx="25987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b="1" dirty="0">
                  <a:solidFill>
                    <a:srgbClr val="FFFF00"/>
                  </a:solidFill>
                </a:rPr>
                <a:t>2 multiplicado con 20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ángulo 53">
                  <a:extLst>
                    <a:ext uri="{FF2B5EF4-FFF2-40B4-BE49-F238E27FC236}">
                      <a16:creationId xmlns:a16="http://schemas.microsoft.com/office/drawing/2014/main" xmlns="" id="{6F90485E-B88F-4B7E-9E8C-337E764292A4}"/>
                    </a:ext>
                  </a:extLst>
                </p:cNvPr>
                <p:cNvSpPr/>
                <p:nvPr/>
              </p:nvSpPr>
              <p:spPr>
                <a:xfrm>
                  <a:off x="3324776" y="5332456"/>
                  <a:ext cx="140775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CL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s-CL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s-CL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𝟐𝟎</m:t>
                        </m:r>
                        <m:r>
                          <a:rPr lang="es-CL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s-CL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𝟒𝟎</m:t>
                        </m:r>
                      </m:oMath>
                    </m:oMathPara>
                  </a14:m>
                  <a:endParaRPr lang="es-MX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Rectángulo 53">
                  <a:extLst>
                    <a:ext uri="{FF2B5EF4-FFF2-40B4-BE49-F238E27FC236}">
                      <a16:creationId xmlns:a16="http://schemas.microsoft.com/office/drawing/2014/main" id="{6F90485E-B88F-4B7E-9E8C-337E764292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4776" y="5332456"/>
                  <a:ext cx="1407757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Rectángulo 56">
            <a:extLst>
              <a:ext uri="{FF2B5EF4-FFF2-40B4-BE49-F238E27FC236}">
                <a16:creationId xmlns:a16="http://schemas.microsoft.com/office/drawing/2014/main" xmlns="" id="{F943B30B-A4E8-43DE-8193-BCEE97984483}"/>
              </a:ext>
            </a:extLst>
          </p:cNvPr>
          <p:cNvSpPr/>
          <p:nvPr/>
        </p:nvSpPr>
        <p:spPr>
          <a:xfrm>
            <a:off x="5372350" y="5415170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/>
              <a:t>debe ser igual a </a:t>
            </a:r>
            <a:endParaRPr lang="es-CL" dirty="0"/>
          </a:p>
        </p:txBody>
      </p:sp>
      <p:grpSp>
        <p:nvGrpSpPr>
          <p:cNvPr id="59" name="Grupo 58">
            <a:extLst>
              <a:ext uri="{FF2B5EF4-FFF2-40B4-BE49-F238E27FC236}">
                <a16:creationId xmlns:a16="http://schemas.microsoft.com/office/drawing/2014/main" xmlns="" id="{2A4CD0C4-DCCB-4962-B60A-A3D798D44328}"/>
              </a:ext>
            </a:extLst>
          </p:cNvPr>
          <p:cNvGrpSpPr/>
          <p:nvPr/>
        </p:nvGrpSpPr>
        <p:grpSpPr>
          <a:xfrm>
            <a:off x="7442147" y="5135141"/>
            <a:ext cx="2468946" cy="638319"/>
            <a:chOff x="7442147" y="5135141"/>
            <a:chExt cx="2468946" cy="6383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ángulo 54">
                  <a:extLst>
                    <a:ext uri="{FF2B5EF4-FFF2-40B4-BE49-F238E27FC236}">
                      <a16:creationId xmlns:a16="http://schemas.microsoft.com/office/drawing/2014/main" xmlns="" id="{9A5FE6F9-A407-41FA-B40A-F4C53D4A900E}"/>
                    </a:ext>
                  </a:extLst>
                </p:cNvPr>
                <p:cNvSpPr/>
                <p:nvPr/>
              </p:nvSpPr>
              <p:spPr>
                <a:xfrm>
                  <a:off x="7880391" y="5404128"/>
                  <a:ext cx="126989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MX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s-MX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s-CL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s-CL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CL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oMath>
                    </m:oMathPara>
                  </a14:m>
                  <a:endParaRPr lang="es-MX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Rectángulo 54">
                  <a:extLst>
                    <a:ext uri="{FF2B5EF4-FFF2-40B4-BE49-F238E27FC236}">
                      <a16:creationId xmlns:a16="http://schemas.microsoft.com/office/drawing/2014/main" id="{9A5FE6F9-A407-41FA-B40A-F4C53D4A90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0391" y="5404128"/>
                  <a:ext cx="1269898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xmlns="" id="{BEA02B55-5822-4683-A937-08504717BF9D}"/>
                </a:ext>
              </a:extLst>
            </p:cNvPr>
            <p:cNvSpPr/>
            <p:nvPr/>
          </p:nvSpPr>
          <p:spPr>
            <a:xfrm>
              <a:off x="7442147" y="5135141"/>
              <a:ext cx="24689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b="1" dirty="0">
                  <a:solidFill>
                    <a:srgbClr val="FFFF00"/>
                  </a:solidFill>
                </a:rPr>
                <a:t>5 multiplicado con 8</a:t>
              </a:r>
              <a:endParaRPr lang="es-CL" dirty="0"/>
            </a:p>
          </p:txBody>
        </p:sp>
      </p:grpSp>
    </p:spTree>
    <p:extLst>
      <p:ext uri="{BB962C8B-B14F-4D97-AF65-F5344CB8AC3E}">
        <p14:creationId xmlns:p14="http://schemas.microsoft.com/office/powerpoint/2010/main" val="325013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45" grpId="0" animBg="1"/>
      <p:bldP spid="45" grpId="1" animBg="1"/>
      <p:bldP spid="46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38C7298-17FD-43D8-A5B6-F6EC5A238E37}"/>
              </a:ext>
            </a:extLst>
          </p:cNvPr>
          <p:cNvSpPr txBox="1"/>
          <p:nvPr/>
        </p:nvSpPr>
        <p:spPr>
          <a:xfrm>
            <a:off x="1259174" y="1708879"/>
            <a:ext cx="536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Ejercicios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723FE3AF-363F-4A6B-8880-10E151816A0C}"/>
              </a:ext>
            </a:extLst>
          </p:cNvPr>
          <p:cNvSpPr/>
          <p:nvPr/>
        </p:nvSpPr>
        <p:spPr>
          <a:xfrm>
            <a:off x="1863776" y="2078211"/>
            <a:ext cx="7475096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los siguientes pares de fracciones cliquea en √ cuando el par de fracciones sea equivalente y X cuando no lo sean.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xmlns="" id="{7BCBBCBF-A30E-4C1F-99A8-B79FD0B9CF17}"/>
              </a:ext>
            </a:extLst>
          </p:cNvPr>
          <p:cNvGrpSpPr/>
          <p:nvPr/>
        </p:nvGrpSpPr>
        <p:grpSpPr>
          <a:xfrm>
            <a:off x="4621784" y="2962337"/>
            <a:ext cx="1197624" cy="1267979"/>
            <a:chOff x="3658116" y="5458452"/>
            <a:chExt cx="1197624" cy="1267979"/>
          </a:xfrm>
        </p:grpSpPr>
        <p:sp>
          <p:nvSpPr>
            <p:cNvPr id="18" name="Cruz 17">
              <a:extLst>
                <a:ext uri="{FF2B5EF4-FFF2-40B4-BE49-F238E27FC236}">
                  <a16:creationId xmlns:a16="http://schemas.microsoft.com/office/drawing/2014/main" xmlns="" id="{D82C9D73-6D13-4446-84A8-8279C4570DCD}"/>
                </a:ext>
              </a:extLst>
            </p:cNvPr>
            <p:cNvSpPr/>
            <p:nvPr/>
          </p:nvSpPr>
          <p:spPr>
            <a:xfrm rot="2732114">
              <a:off x="3929588" y="5446653"/>
              <a:ext cx="657652" cy="681249"/>
            </a:xfrm>
            <a:prstGeom prst="plus">
              <a:avLst>
                <a:gd name="adj" fmla="val 44352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grpSp>
          <p:nvGrpSpPr>
            <p:cNvPr id="50" name="Grupo 49">
              <a:extLst>
                <a:ext uri="{FF2B5EF4-FFF2-40B4-BE49-F238E27FC236}">
                  <a16:creationId xmlns:a16="http://schemas.microsoft.com/office/drawing/2014/main" xmlns="" id="{E41B70DB-7D2B-48B2-B555-2288CD4E9118}"/>
                </a:ext>
              </a:extLst>
            </p:cNvPr>
            <p:cNvGrpSpPr/>
            <p:nvPr/>
          </p:nvGrpSpPr>
          <p:grpSpPr>
            <a:xfrm>
              <a:off x="3658116" y="6106077"/>
              <a:ext cx="1197624" cy="620354"/>
              <a:chOff x="2435433" y="3374872"/>
              <a:chExt cx="1197624" cy="620354"/>
            </a:xfrm>
          </p:grpSpPr>
          <p:sp>
            <p:nvSpPr>
              <p:cNvPr id="21" name="Forma en L 20">
                <a:extLst>
                  <a:ext uri="{FF2B5EF4-FFF2-40B4-BE49-F238E27FC236}">
                    <a16:creationId xmlns:a16="http://schemas.microsoft.com/office/drawing/2014/main" xmlns="" id="{68E8C98E-6A7A-4294-BA3C-784DD8403BF9}"/>
                  </a:ext>
                </a:extLst>
              </p:cNvPr>
              <p:cNvSpPr/>
              <p:nvPr/>
            </p:nvSpPr>
            <p:spPr>
              <a:xfrm rot="2220733" flipH="1">
                <a:off x="2435433" y="3374872"/>
                <a:ext cx="358073" cy="496196"/>
              </a:xfrm>
              <a:prstGeom prst="corner">
                <a:avLst>
                  <a:gd name="adj1" fmla="val 28097"/>
                  <a:gd name="adj2" fmla="val 2217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5" name="Cruz 44">
                <a:extLst>
                  <a:ext uri="{FF2B5EF4-FFF2-40B4-BE49-F238E27FC236}">
                    <a16:creationId xmlns:a16="http://schemas.microsoft.com/office/drawing/2014/main" xmlns="" id="{941EACEE-3214-4DF3-A014-7D1F48DD1A62}"/>
                  </a:ext>
                </a:extLst>
              </p:cNvPr>
              <p:cNvSpPr/>
              <p:nvPr/>
            </p:nvSpPr>
            <p:spPr>
              <a:xfrm rot="2732114">
                <a:off x="3098125" y="3460295"/>
                <a:ext cx="503877" cy="565986"/>
              </a:xfrm>
              <a:prstGeom prst="plus">
                <a:avLst>
                  <a:gd name="adj" fmla="val 44352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xmlns="" id="{71AB6A92-5ABD-450B-A7F8-71F2C46758FF}"/>
              </a:ext>
            </a:extLst>
          </p:cNvPr>
          <p:cNvGrpSpPr/>
          <p:nvPr/>
        </p:nvGrpSpPr>
        <p:grpSpPr>
          <a:xfrm>
            <a:off x="2464151" y="2707551"/>
            <a:ext cx="1197624" cy="1347866"/>
            <a:chOff x="3360080" y="4943401"/>
            <a:chExt cx="1197624" cy="1347866"/>
          </a:xfrm>
        </p:grpSpPr>
        <p:sp>
          <p:nvSpPr>
            <p:cNvPr id="44" name="Forma en L 43">
              <a:extLst>
                <a:ext uri="{FF2B5EF4-FFF2-40B4-BE49-F238E27FC236}">
                  <a16:creationId xmlns:a16="http://schemas.microsoft.com/office/drawing/2014/main" xmlns="" id="{6DB2DB15-CE5A-46F6-8823-B06F0E06B98E}"/>
                </a:ext>
              </a:extLst>
            </p:cNvPr>
            <p:cNvSpPr/>
            <p:nvPr/>
          </p:nvSpPr>
          <p:spPr>
            <a:xfrm rot="2220733" flipH="1">
              <a:off x="3780332" y="4943401"/>
              <a:ext cx="382922" cy="684686"/>
            </a:xfrm>
            <a:prstGeom prst="corner">
              <a:avLst>
                <a:gd name="adj1" fmla="val 28097"/>
                <a:gd name="adj2" fmla="val 2217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8" name="Forma en L 47">
              <a:extLst>
                <a:ext uri="{FF2B5EF4-FFF2-40B4-BE49-F238E27FC236}">
                  <a16:creationId xmlns:a16="http://schemas.microsoft.com/office/drawing/2014/main" xmlns="" id="{64E52E93-ED25-4BBB-96E9-8317E3E8026E}"/>
                </a:ext>
              </a:extLst>
            </p:cNvPr>
            <p:cNvSpPr/>
            <p:nvPr/>
          </p:nvSpPr>
          <p:spPr>
            <a:xfrm rot="2220733" flipH="1">
              <a:off x="3360080" y="5670913"/>
              <a:ext cx="358073" cy="496196"/>
            </a:xfrm>
            <a:prstGeom prst="corner">
              <a:avLst>
                <a:gd name="adj1" fmla="val 28097"/>
                <a:gd name="adj2" fmla="val 2217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9" name="Cruz 48">
              <a:extLst>
                <a:ext uri="{FF2B5EF4-FFF2-40B4-BE49-F238E27FC236}">
                  <a16:creationId xmlns:a16="http://schemas.microsoft.com/office/drawing/2014/main" xmlns="" id="{6D866C35-745A-4653-8E3E-415FD2C1FE13}"/>
                </a:ext>
              </a:extLst>
            </p:cNvPr>
            <p:cNvSpPr/>
            <p:nvPr/>
          </p:nvSpPr>
          <p:spPr>
            <a:xfrm rot="2732114">
              <a:off x="4022772" y="5756336"/>
              <a:ext cx="503877" cy="565986"/>
            </a:xfrm>
            <a:prstGeom prst="plus">
              <a:avLst>
                <a:gd name="adj" fmla="val 44352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71" name="Grupo 70">
            <a:extLst>
              <a:ext uri="{FF2B5EF4-FFF2-40B4-BE49-F238E27FC236}">
                <a16:creationId xmlns:a16="http://schemas.microsoft.com/office/drawing/2014/main" xmlns="" id="{E31983B4-DD1C-4D59-93C4-15D738A0C923}"/>
              </a:ext>
            </a:extLst>
          </p:cNvPr>
          <p:cNvGrpSpPr/>
          <p:nvPr/>
        </p:nvGrpSpPr>
        <p:grpSpPr>
          <a:xfrm>
            <a:off x="2319056" y="2813060"/>
            <a:ext cx="6312554" cy="3146366"/>
            <a:chOff x="2319056" y="2813060"/>
            <a:chExt cx="6312554" cy="3146366"/>
          </a:xfrm>
        </p:grpSpPr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xmlns="" id="{36DFE8C9-04B7-4724-B679-2752C84BBE8E}"/>
                </a:ext>
              </a:extLst>
            </p:cNvPr>
            <p:cNvGrpSpPr/>
            <p:nvPr/>
          </p:nvGrpSpPr>
          <p:grpSpPr>
            <a:xfrm>
              <a:off x="2469639" y="2813060"/>
              <a:ext cx="5958573" cy="2458239"/>
              <a:chOff x="2469639" y="2813060"/>
              <a:chExt cx="5958573" cy="245823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Rectángulo 5">
                    <a:extLst>
                      <a:ext uri="{FF2B5EF4-FFF2-40B4-BE49-F238E27FC236}">
                        <a16:creationId xmlns:a16="http://schemas.microsoft.com/office/drawing/2014/main" xmlns="" id="{4DCA99A1-1663-494E-B9D5-C0429BD15DA2}"/>
                      </a:ext>
                    </a:extLst>
                  </p:cNvPr>
                  <p:cNvSpPr/>
                  <p:nvPr/>
                </p:nvSpPr>
                <p:spPr>
                  <a:xfrm>
                    <a:off x="2474635" y="2813060"/>
                    <a:ext cx="946862" cy="61279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s-CL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s-CL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s-CL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s-CL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s-CL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s-CL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s-CL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s-CL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s-CL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20</m:t>
                              </m:r>
                            </m:den>
                          </m:f>
                        </m:oMath>
                      </m:oMathPara>
                    </a14:m>
                    <a:endParaRPr lang="es-CL" dirty="0"/>
                  </a:p>
                </p:txBody>
              </p:sp>
            </mc:Choice>
            <mc:Fallback xmlns="">
              <p:sp>
                <p:nvSpPr>
                  <p:cNvPr id="6" name="Rectángulo 5">
                    <a:extLst>
                      <a:ext uri="{FF2B5EF4-FFF2-40B4-BE49-F238E27FC236}">
                        <a16:creationId xmlns:a16="http://schemas.microsoft.com/office/drawing/2014/main" id="{4DCA99A1-1663-494E-B9D5-C0429BD15DA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74635" y="2813060"/>
                    <a:ext cx="946862" cy="612796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C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ectángulo 6">
                    <a:extLst>
                      <a:ext uri="{FF2B5EF4-FFF2-40B4-BE49-F238E27FC236}">
                        <a16:creationId xmlns:a16="http://schemas.microsoft.com/office/drawing/2014/main" xmlns="" id="{99DA07DD-9631-4EF3-93A8-2B87F447D63D}"/>
                      </a:ext>
                    </a:extLst>
                  </p:cNvPr>
                  <p:cNvSpPr/>
                  <p:nvPr/>
                </p:nvSpPr>
                <p:spPr>
                  <a:xfrm>
                    <a:off x="4710651" y="2840542"/>
                    <a:ext cx="946862" cy="61279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s-CL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s-CL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s-CL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s-CL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s-CL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s-CL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s-CL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s-CL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s-CL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30</m:t>
                              </m:r>
                            </m:den>
                          </m:f>
                        </m:oMath>
                      </m:oMathPara>
                    </a14:m>
                    <a:endParaRPr lang="es-CL" dirty="0"/>
                  </a:p>
                </p:txBody>
              </p:sp>
            </mc:Choice>
            <mc:Fallback xmlns="">
              <p:sp>
                <p:nvSpPr>
                  <p:cNvPr id="7" name="Rectángulo 6">
                    <a:extLst>
                      <a:ext uri="{FF2B5EF4-FFF2-40B4-BE49-F238E27FC236}">
                        <a16:creationId xmlns:a16="http://schemas.microsoft.com/office/drawing/2014/main" id="{99DA07DD-9631-4EF3-93A8-2B87F447D63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10651" y="2840542"/>
                    <a:ext cx="946862" cy="61279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C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ángulo 8">
                    <a:extLst>
                      <a:ext uri="{FF2B5EF4-FFF2-40B4-BE49-F238E27FC236}">
                        <a16:creationId xmlns:a16="http://schemas.microsoft.com/office/drawing/2014/main" xmlns="" id="{06754AA4-EAAA-4D21-BC3B-9FD3CC8131E2}"/>
                      </a:ext>
                    </a:extLst>
                  </p:cNvPr>
                  <p:cNvSpPr/>
                  <p:nvPr/>
                </p:nvSpPr>
                <p:spPr>
                  <a:xfrm>
                    <a:off x="7481350" y="2840542"/>
                    <a:ext cx="946862" cy="61279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s-CL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s-CL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s-CL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s-CL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s-CL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s-CL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s-CL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s-CL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s-CL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den>
                          </m:f>
                        </m:oMath>
                      </m:oMathPara>
                    </a14:m>
                    <a:endParaRPr lang="es-CL" dirty="0"/>
                  </a:p>
                </p:txBody>
              </p:sp>
            </mc:Choice>
            <mc:Fallback xmlns="">
              <p:sp>
                <p:nvSpPr>
                  <p:cNvPr id="9" name="Rectángulo 8">
                    <a:extLst>
                      <a:ext uri="{FF2B5EF4-FFF2-40B4-BE49-F238E27FC236}">
                        <a16:creationId xmlns:a16="http://schemas.microsoft.com/office/drawing/2014/main" id="{06754AA4-EAAA-4D21-BC3B-9FD3CC8131E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81350" y="2840542"/>
                    <a:ext cx="946862" cy="61279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C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tángulo 9">
                    <a:extLst>
                      <a:ext uri="{FF2B5EF4-FFF2-40B4-BE49-F238E27FC236}">
                        <a16:creationId xmlns:a16="http://schemas.microsoft.com/office/drawing/2014/main" xmlns="" id="{B3A5CACB-E721-4055-BB19-FA7DE690BF0A}"/>
                      </a:ext>
                    </a:extLst>
                  </p:cNvPr>
                  <p:cNvSpPr/>
                  <p:nvPr/>
                </p:nvSpPr>
                <p:spPr>
                  <a:xfrm>
                    <a:off x="2469639" y="4519490"/>
                    <a:ext cx="946862" cy="61177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s-CL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s-CL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es-CL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17</m:t>
                              </m:r>
                            </m:den>
                          </m:f>
                          <m:r>
                            <a:rPr lang="es-CL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s-CL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s-CL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s-CL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s-CL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CL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s-CL" dirty="0"/>
                  </a:p>
                </p:txBody>
              </p:sp>
            </mc:Choice>
            <mc:Fallback xmlns="">
              <p:sp>
                <p:nvSpPr>
                  <p:cNvPr id="10" name="Rectángulo 9">
                    <a:extLst>
                      <a:ext uri="{FF2B5EF4-FFF2-40B4-BE49-F238E27FC236}">
                        <a16:creationId xmlns:a16="http://schemas.microsoft.com/office/drawing/2014/main" id="{B3A5CACB-E721-4055-BB19-FA7DE690BF0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69639" y="4519490"/>
                    <a:ext cx="946862" cy="61177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C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ángulo 10">
                    <a:extLst>
                      <a:ext uri="{FF2B5EF4-FFF2-40B4-BE49-F238E27FC236}">
                        <a16:creationId xmlns:a16="http://schemas.microsoft.com/office/drawing/2014/main" xmlns="" id="{E8AF3A5E-442E-4F8B-ADC8-22870824CA77}"/>
                      </a:ext>
                    </a:extLst>
                  </p:cNvPr>
                  <p:cNvSpPr/>
                  <p:nvPr/>
                </p:nvSpPr>
                <p:spPr>
                  <a:xfrm>
                    <a:off x="4654462" y="4532606"/>
                    <a:ext cx="946862" cy="61651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s-CL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s-CL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s-CL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s-CL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s-CL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s-CL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s-CL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s-CL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15</m:t>
                              </m:r>
                            </m:num>
                            <m:den>
                              <m:r>
                                <a:rPr lang="es-CL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</m:den>
                          </m:f>
                        </m:oMath>
                      </m:oMathPara>
                    </a14:m>
                    <a:endParaRPr lang="es-CL" dirty="0"/>
                  </a:p>
                </p:txBody>
              </p:sp>
            </mc:Choice>
            <mc:Fallback xmlns="">
              <p:sp>
                <p:nvSpPr>
                  <p:cNvPr id="11" name="Rectángulo 10">
                    <a:extLst>
                      <a:ext uri="{FF2B5EF4-FFF2-40B4-BE49-F238E27FC236}">
                        <a16:creationId xmlns:a16="http://schemas.microsoft.com/office/drawing/2014/main" id="{E8AF3A5E-442E-4F8B-ADC8-22870824CA7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54462" y="4532606"/>
                    <a:ext cx="946862" cy="61651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C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ángulo 11">
                    <a:extLst>
                      <a:ext uri="{FF2B5EF4-FFF2-40B4-BE49-F238E27FC236}">
                        <a16:creationId xmlns:a16="http://schemas.microsoft.com/office/drawing/2014/main" xmlns="" id="{1059F458-F21C-4D9D-A3E1-218DA96F6087}"/>
                      </a:ext>
                    </a:extLst>
                  </p:cNvPr>
                  <p:cNvSpPr/>
                  <p:nvPr/>
                </p:nvSpPr>
                <p:spPr>
                  <a:xfrm>
                    <a:off x="7486960" y="4519490"/>
                    <a:ext cx="935641" cy="75180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s-CL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s-CL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s-CL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s-CL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s-CL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s-CL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s-CL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s-CL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es-CL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50</m:t>
                              </m:r>
                            </m:den>
                          </m:f>
                        </m:oMath>
                      </m:oMathPara>
                    </a14:m>
                    <a:endParaRPr lang="es-CL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" name="Rectángulo 11">
                    <a:extLst>
                      <a:ext uri="{FF2B5EF4-FFF2-40B4-BE49-F238E27FC236}">
                        <a16:creationId xmlns:a16="http://schemas.microsoft.com/office/drawing/2014/main" id="{1059F458-F21C-4D9D-A3E1-218DA96F608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86960" y="4519490"/>
                    <a:ext cx="935641" cy="75180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C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2" name="Grupo 51">
              <a:extLst>
                <a:ext uri="{FF2B5EF4-FFF2-40B4-BE49-F238E27FC236}">
                  <a16:creationId xmlns:a16="http://schemas.microsoft.com/office/drawing/2014/main" xmlns="" id="{3369F2C1-BC57-487C-BFD0-8D66ADED9AB5}"/>
                </a:ext>
              </a:extLst>
            </p:cNvPr>
            <p:cNvGrpSpPr/>
            <p:nvPr/>
          </p:nvGrpSpPr>
          <p:grpSpPr>
            <a:xfrm>
              <a:off x="4627870" y="3605944"/>
              <a:ext cx="1197624" cy="620354"/>
              <a:chOff x="2435433" y="3374872"/>
              <a:chExt cx="1197624" cy="620354"/>
            </a:xfrm>
          </p:grpSpPr>
          <p:sp>
            <p:nvSpPr>
              <p:cNvPr id="53" name="Forma en L 52">
                <a:extLst>
                  <a:ext uri="{FF2B5EF4-FFF2-40B4-BE49-F238E27FC236}">
                    <a16:creationId xmlns:a16="http://schemas.microsoft.com/office/drawing/2014/main" xmlns="" id="{63FA0D67-3351-4B1F-A0CF-55A22771BFCB}"/>
                  </a:ext>
                </a:extLst>
              </p:cNvPr>
              <p:cNvSpPr/>
              <p:nvPr/>
            </p:nvSpPr>
            <p:spPr>
              <a:xfrm rot="2220733" flipH="1">
                <a:off x="2435433" y="3374872"/>
                <a:ext cx="358073" cy="496196"/>
              </a:xfrm>
              <a:prstGeom prst="corner">
                <a:avLst>
                  <a:gd name="adj1" fmla="val 28097"/>
                  <a:gd name="adj2" fmla="val 2217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4" name="Cruz 53">
                <a:extLst>
                  <a:ext uri="{FF2B5EF4-FFF2-40B4-BE49-F238E27FC236}">
                    <a16:creationId xmlns:a16="http://schemas.microsoft.com/office/drawing/2014/main" xmlns="" id="{CE89A351-022E-4C6D-9D52-A0DDF2000F0A}"/>
                  </a:ext>
                </a:extLst>
              </p:cNvPr>
              <p:cNvSpPr/>
              <p:nvPr/>
            </p:nvSpPr>
            <p:spPr>
              <a:xfrm rot="2732114">
                <a:off x="3098125" y="3460295"/>
                <a:ext cx="503877" cy="565986"/>
              </a:xfrm>
              <a:prstGeom prst="plus">
                <a:avLst>
                  <a:gd name="adj" fmla="val 44352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56" name="Grupo 55">
              <a:extLst>
                <a:ext uri="{FF2B5EF4-FFF2-40B4-BE49-F238E27FC236}">
                  <a16:creationId xmlns:a16="http://schemas.microsoft.com/office/drawing/2014/main" xmlns="" id="{72768887-D37F-4865-AFD4-7801C364952A}"/>
                </a:ext>
              </a:extLst>
            </p:cNvPr>
            <p:cNvGrpSpPr/>
            <p:nvPr/>
          </p:nvGrpSpPr>
          <p:grpSpPr>
            <a:xfrm>
              <a:off x="2441889" y="3439272"/>
              <a:ext cx="1166590" cy="566290"/>
              <a:chOff x="2137089" y="3134472"/>
              <a:chExt cx="1166590" cy="566290"/>
            </a:xfrm>
          </p:grpSpPr>
          <p:sp>
            <p:nvSpPr>
              <p:cNvPr id="57" name="Forma en L 56">
                <a:extLst>
                  <a:ext uri="{FF2B5EF4-FFF2-40B4-BE49-F238E27FC236}">
                    <a16:creationId xmlns:a16="http://schemas.microsoft.com/office/drawing/2014/main" xmlns="" id="{C8060275-C202-4610-BB58-860B05ED53E7}"/>
                  </a:ext>
                </a:extLst>
              </p:cNvPr>
              <p:cNvSpPr/>
              <p:nvPr/>
            </p:nvSpPr>
            <p:spPr>
              <a:xfrm rot="2220733" flipH="1">
                <a:off x="2137089" y="3134472"/>
                <a:ext cx="358073" cy="496196"/>
              </a:xfrm>
              <a:prstGeom prst="corner">
                <a:avLst>
                  <a:gd name="adj1" fmla="val 28097"/>
                  <a:gd name="adj2" fmla="val 2217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8" name="Cruz 57">
                <a:extLst>
                  <a:ext uri="{FF2B5EF4-FFF2-40B4-BE49-F238E27FC236}">
                    <a16:creationId xmlns:a16="http://schemas.microsoft.com/office/drawing/2014/main" xmlns="" id="{3EF0BA2F-8C18-4173-87C9-62175836C1AE}"/>
                  </a:ext>
                </a:extLst>
              </p:cNvPr>
              <p:cNvSpPr/>
              <p:nvPr/>
            </p:nvSpPr>
            <p:spPr>
              <a:xfrm rot="2732114">
                <a:off x="2768747" y="3165831"/>
                <a:ext cx="503877" cy="565986"/>
              </a:xfrm>
              <a:prstGeom prst="plus">
                <a:avLst>
                  <a:gd name="adj" fmla="val 44352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59" name="Grupo 58">
              <a:extLst>
                <a:ext uri="{FF2B5EF4-FFF2-40B4-BE49-F238E27FC236}">
                  <a16:creationId xmlns:a16="http://schemas.microsoft.com/office/drawing/2014/main" xmlns="" id="{8B85F91F-F200-4B1B-9500-5F1B2FB0A0FC}"/>
                </a:ext>
              </a:extLst>
            </p:cNvPr>
            <p:cNvGrpSpPr/>
            <p:nvPr/>
          </p:nvGrpSpPr>
          <p:grpSpPr>
            <a:xfrm>
              <a:off x="7355968" y="3708134"/>
              <a:ext cx="1197624" cy="620354"/>
              <a:chOff x="2435433" y="3374872"/>
              <a:chExt cx="1197624" cy="620354"/>
            </a:xfrm>
          </p:grpSpPr>
          <p:sp>
            <p:nvSpPr>
              <p:cNvPr id="60" name="Forma en L 59">
                <a:extLst>
                  <a:ext uri="{FF2B5EF4-FFF2-40B4-BE49-F238E27FC236}">
                    <a16:creationId xmlns:a16="http://schemas.microsoft.com/office/drawing/2014/main" xmlns="" id="{435590E3-FD51-4921-A352-301EDCE17A0B}"/>
                  </a:ext>
                </a:extLst>
              </p:cNvPr>
              <p:cNvSpPr/>
              <p:nvPr/>
            </p:nvSpPr>
            <p:spPr>
              <a:xfrm rot="2220733" flipH="1">
                <a:off x="2435433" y="3374872"/>
                <a:ext cx="358073" cy="496196"/>
              </a:xfrm>
              <a:prstGeom prst="corner">
                <a:avLst>
                  <a:gd name="adj1" fmla="val 28097"/>
                  <a:gd name="adj2" fmla="val 2217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1" name="Cruz 60">
                <a:extLst>
                  <a:ext uri="{FF2B5EF4-FFF2-40B4-BE49-F238E27FC236}">
                    <a16:creationId xmlns:a16="http://schemas.microsoft.com/office/drawing/2014/main" xmlns="" id="{0B78DB83-69E5-424F-8E62-25649BD648E9}"/>
                  </a:ext>
                </a:extLst>
              </p:cNvPr>
              <p:cNvSpPr/>
              <p:nvPr/>
            </p:nvSpPr>
            <p:spPr>
              <a:xfrm rot="2732114">
                <a:off x="3098125" y="3460295"/>
                <a:ext cx="503877" cy="565986"/>
              </a:xfrm>
              <a:prstGeom prst="plus">
                <a:avLst>
                  <a:gd name="adj" fmla="val 44352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62" name="Grupo 61">
              <a:extLst>
                <a:ext uri="{FF2B5EF4-FFF2-40B4-BE49-F238E27FC236}">
                  <a16:creationId xmlns:a16="http://schemas.microsoft.com/office/drawing/2014/main" xmlns="" id="{8B905DDC-2B75-4C51-9DA7-FAE6A2A74BDE}"/>
                </a:ext>
              </a:extLst>
            </p:cNvPr>
            <p:cNvGrpSpPr/>
            <p:nvPr/>
          </p:nvGrpSpPr>
          <p:grpSpPr>
            <a:xfrm>
              <a:off x="2319056" y="5088480"/>
              <a:ext cx="1197624" cy="620354"/>
              <a:chOff x="2435433" y="3374872"/>
              <a:chExt cx="1197624" cy="620354"/>
            </a:xfrm>
          </p:grpSpPr>
          <p:sp>
            <p:nvSpPr>
              <p:cNvPr id="63" name="Forma en L 62">
                <a:extLst>
                  <a:ext uri="{FF2B5EF4-FFF2-40B4-BE49-F238E27FC236}">
                    <a16:creationId xmlns:a16="http://schemas.microsoft.com/office/drawing/2014/main" xmlns="" id="{B3980433-B043-4368-BD68-28DBBBC62238}"/>
                  </a:ext>
                </a:extLst>
              </p:cNvPr>
              <p:cNvSpPr/>
              <p:nvPr/>
            </p:nvSpPr>
            <p:spPr>
              <a:xfrm rot="2220733" flipH="1">
                <a:off x="2435433" y="3374872"/>
                <a:ext cx="358073" cy="496196"/>
              </a:xfrm>
              <a:prstGeom prst="corner">
                <a:avLst>
                  <a:gd name="adj1" fmla="val 28097"/>
                  <a:gd name="adj2" fmla="val 2217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4" name="Cruz 63">
                <a:extLst>
                  <a:ext uri="{FF2B5EF4-FFF2-40B4-BE49-F238E27FC236}">
                    <a16:creationId xmlns:a16="http://schemas.microsoft.com/office/drawing/2014/main" xmlns="" id="{9D82EEEB-0D1B-481A-BFC7-6EC09B340469}"/>
                  </a:ext>
                </a:extLst>
              </p:cNvPr>
              <p:cNvSpPr/>
              <p:nvPr/>
            </p:nvSpPr>
            <p:spPr>
              <a:xfrm rot="2732114">
                <a:off x="3098125" y="3460295"/>
                <a:ext cx="503877" cy="565986"/>
              </a:xfrm>
              <a:prstGeom prst="plus">
                <a:avLst>
                  <a:gd name="adj" fmla="val 44352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65" name="Grupo 64">
              <a:extLst>
                <a:ext uri="{FF2B5EF4-FFF2-40B4-BE49-F238E27FC236}">
                  <a16:creationId xmlns:a16="http://schemas.microsoft.com/office/drawing/2014/main" xmlns="" id="{52591679-B849-4A62-9D2C-E6EB89795EA6}"/>
                </a:ext>
              </a:extLst>
            </p:cNvPr>
            <p:cNvGrpSpPr/>
            <p:nvPr/>
          </p:nvGrpSpPr>
          <p:grpSpPr>
            <a:xfrm>
              <a:off x="4499102" y="5271299"/>
              <a:ext cx="1197624" cy="620354"/>
              <a:chOff x="2435433" y="3374872"/>
              <a:chExt cx="1197624" cy="620354"/>
            </a:xfrm>
          </p:grpSpPr>
          <p:sp>
            <p:nvSpPr>
              <p:cNvPr id="66" name="Forma en L 65">
                <a:extLst>
                  <a:ext uri="{FF2B5EF4-FFF2-40B4-BE49-F238E27FC236}">
                    <a16:creationId xmlns:a16="http://schemas.microsoft.com/office/drawing/2014/main" xmlns="" id="{3053AA28-E408-45B9-9CF1-4E2FF0B900C2}"/>
                  </a:ext>
                </a:extLst>
              </p:cNvPr>
              <p:cNvSpPr/>
              <p:nvPr/>
            </p:nvSpPr>
            <p:spPr>
              <a:xfrm rot="2220733" flipH="1">
                <a:off x="2435433" y="3374872"/>
                <a:ext cx="358073" cy="496196"/>
              </a:xfrm>
              <a:prstGeom prst="corner">
                <a:avLst>
                  <a:gd name="adj1" fmla="val 28097"/>
                  <a:gd name="adj2" fmla="val 2217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7" name="Cruz 66">
                <a:extLst>
                  <a:ext uri="{FF2B5EF4-FFF2-40B4-BE49-F238E27FC236}">
                    <a16:creationId xmlns:a16="http://schemas.microsoft.com/office/drawing/2014/main" xmlns="" id="{EFF9F4A0-90F7-40F4-AAFF-0AA387F99A4E}"/>
                  </a:ext>
                </a:extLst>
              </p:cNvPr>
              <p:cNvSpPr/>
              <p:nvPr/>
            </p:nvSpPr>
            <p:spPr>
              <a:xfrm rot="2732114">
                <a:off x="3098125" y="3460295"/>
                <a:ext cx="503877" cy="565986"/>
              </a:xfrm>
              <a:prstGeom prst="plus">
                <a:avLst>
                  <a:gd name="adj" fmla="val 44352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68" name="Grupo 67">
              <a:extLst>
                <a:ext uri="{FF2B5EF4-FFF2-40B4-BE49-F238E27FC236}">
                  <a16:creationId xmlns:a16="http://schemas.microsoft.com/office/drawing/2014/main" xmlns="" id="{1D1BB605-22A3-4C13-A11F-A989BD0998B7}"/>
                </a:ext>
              </a:extLst>
            </p:cNvPr>
            <p:cNvGrpSpPr/>
            <p:nvPr/>
          </p:nvGrpSpPr>
          <p:grpSpPr>
            <a:xfrm>
              <a:off x="7433986" y="5339072"/>
              <a:ext cx="1197624" cy="620354"/>
              <a:chOff x="2435433" y="3374872"/>
              <a:chExt cx="1197624" cy="620354"/>
            </a:xfrm>
          </p:grpSpPr>
          <p:sp>
            <p:nvSpPr>
              <p:cNvPr id="69" name="Forma en L 68">
                <a:extLst>
                  <a:ext uri="{FF2B5EF4-FFF2-40B4-BE49-F238E27FC236}">
                    <a16:creationId xmlns:a16="http://schemas.microsoft.com/office/drawing/2014/main" xmlns="" id="{D065BFB5-125B-4472-A1ED-55B7B34E9DA1}"/>
                  </a:ext>
                </a:extLst>
              </p:cNvPr>
              <p:cNvSpPr/>
              <p:nvPr/>
            </p:nvSpPr>
            <p:spPr>
              <a:xfrm rot="2220733" flipH="1">
                <a:off x="2435433" y="3374872"/>
                <a:ext cx="358073" cy="496196"/>
              </a:xfrm>
              <a:prstGeom prst="corner">
                <a:avLst>
                  <a:gd name="adj1" fmla="val 28097"/>
                  <a:gd name="adj2" fmla="val 2217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70" name="Cruz 69">
                <a:extLst>
                  <a:ext uri="{FF2B5EF4-FFF2-40B4-BE49-F238E27FC236}">
                    <a16:creationId xmlns:a16="http://schemas.microsoft.com/office/drawing/2014/main" xmlns="" id="{6A97D8C5-A0BF-4C85-854B-568BFD0E89B7}"/>
                  </a:ext>
                </a:extLst>
              </p:cNvPr>
              <p:cNvSpPr/>
              <p:nvPr/>
            </p:nvSpPr>
            <p:spPr>
              <a:xfrm rot="2732114">
                <a:off x="3098125" y="3460295"/>
                <a:ext cx="503877" cy="565986"/>
              </a:xfrm>
              <a:prstGeom prst="plus">
                <a:avLst>
                  <a:gd name="adj" fmla="val 44352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</p:grpSp>
      <p:grpSp>
        <p:nvGrpSpPr>
          <p:cNvPr id="72" name="Grupo 71">
            <a:extLst>
              <a:ext uri="{FF2B5EF4-FFF2-40B4-BE49-F238E27FC236}">
                <a16:creationId xmlns:a16="http://schemas.microsoft.com/office/drawing/2014/main" xmlns="" id="{B63CD3F4-B924-47AF-ACDA-D45A4C66B479}"/>
              </a:ext>
            </a:extLst>
          </p:cNvPr>
          <p:cNvGrpSpPr/>
          <p:nvPr/>
        </p:nvGrpSpPr>
        <p:grpSpPr>
          <a:xfrm>
            <a:off x="2328612" y="4454583"/>
            <a:ext cx="1197624" cy="1267979"/>
            <a:chOff x="3658116" y="5458452"/>
            <a:chExt cx="1197624" cy="1267979"/>
          </a:xfrm>
        </p:grpSpPr>
        <p:sp>
          <p:nvSpPr>
            <p:cNvPr id="73" name="Cruz 72">
              <a:extLst>
                <a:ext uri="{FF2B5EF4-FFF2-40B4-BE49-F238E27FC236}">
                  <a16:creationId xmlns:a16="http://schemas.microsoft.com/office/drawing/2014/main" xmlns="" id="{A5ED5A90-6C57-4116-A02E-CD28743615C6}"/>
                </a:ext>
              </a:extLst>
            </p:cNvPr>
            <p:cNvSpPr/>
            <p:nvPr/>
          </p:nvSpPr>
          <p:spPr>
            <a:xfrm rot="2732114">
              <a:off x="3929588" y="5446653"/>
              <a:ext cx="657652" cy="681249"/>
            </a:xfrm>
            <a:prstGeom prst="plus">
              <a:avLst>
                <a:gd name="adj" fmla="val 44352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grpSp>
          <p:nvGrpSpPr>
            <p:cNvPr id="74" name="Grupo 73">
              <a:extLst>
                <a:ext uri="{FF2B5EF4-FFF2-40B4-BE49-F238E27FC236}">
                  <a16:creationId xmlns:a16="http://schemas.microsoft.com/office/drawing/2014/main" xmlns="" id="{138B9887-E5E8-4C27-A373-302BB6FEE557}"/>
                </a:ext>
              </a:extLst>
            </p:cNvPr>
            <p:cNvGrpSpPr/>
            <p:nvPr/>
          </p:nvGrpSpPr>
          <p:grpSpPr>
            <a:xfrm>
              <a:off x="3658116" y="6106077"/>
              <a:ext cx="1197624" cy="620354"/>
              <a:chOff x="2435433" y="3374872"/>
              <a:chExt cx="1197624" cy="620354"/>
            </a:xfrm>
          </p:grpSpPr>
          <p:sp>
            <p:nvSpPr>
              <p:cNvPr id="75" name="Forma en L 74">
                <a:extLst>
                  <a:ext uri="{FF2B5EF4-FFF2-40B4-BE49-F238E27FC236}">
                    <a16:creationId xmlns:a16="http://schemas.microsoft.com/office/drawing/2014/main" xmlns="" id="{45A8F143-CFD5-4297-8CFF-47C50731E59F}"/>
                  </a:ext>
                </a:extLst>
              </p:cNvPr>
              <p:cNvSpPr/>
              <p:nvPr/>
            </p:nvSpPr>
            <p:spPr>
              <a:xfrm rot="2220733" flipH="1">
                <a:off x="2435433" y="3374872"/>
                <a:ext cx="358073" cy="496196"/>
              </a:xfrm>
              <a:prstGeom prst="corner">
                <a:avLst>
                  <a:gd name="adj1" fmla="val 28097"/>
                  <a:gd name="adj2" fmla="val 2217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76" name="Cruz 75">
                <a:extLst>
                  <a:ext uri="{FF2B5EF4-FFF2-40B4-BE49-F238E27FC236}">
                    <a16:creationId xmlns:a16="http://schemas.microsoft.com/office/drawing/2014/main" xmlns="" id="{A2B0198A-7840-4BE8-B673-4E5BB8CBA469}"/>
                  </a:ext>
                </a:extLst>
              </p:cNvPr>
              <p:cNvSpPr/>
              <p:nvPr/>
            </p:nvSpPr>
            <p:spPr>
              <a:xfrm rot="2732114">
                <a:off x="3098125" y="3460295"/>
                <a:ext cx="503877" cy="565986"/>
              </a:xfrm>
              <a:prstGeom prst="plus">
                <a:avLst>
                  <a:gd name="adj" fmla="val 44352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</p:grpSp>
      <p:grpSp>
        <p:nvGrpSpPr>
          <p:cNvPr id="82" name="Grupo 81">
            <a:extLst>
              <a:ext uri="{FF2B5EF4-FFF2-40B4-BE49-F238E27FC236}">
                <a16:creationId xmlns:a16="http://schemas.microsoft.com/office/drawing/2014/main" xmlns="" id="{7B33959A-0347-4CD1-B3CD-2D27F70413B4}"/>
              </a:ext>
            </a:extLst>
          </p:cNvPr>
          <p:cNvGrpSpPr/>
          <p:nvPr/>
        </p:nvGrpSpPr>
        <p:grpSpPr>
          <a:xfrm>
            <a:off x="7435998" y="4607351"/>
            <a:ext cx="1197624" cy="1347866"/>
            <a:chOff x="3360080" y="4943401"/>
            <a:chExt cx="1197624" cy="1347866"/>
          </a:xfrm>
        </p:grpSpPr>
        <p:sp>
          <p:nvSpPr>
            <p:cNvPr id="83" name="Forma en L 82">
              <a:extLst>
                <a:ext uri="{FF2B5EF4-FFF2-40B4-BE49-F238E27FC236}">
                  <a16:creationId xmlns:a16="http://schemas.microsoft.com/office/drawing/2014/main" xmlns="" id="{06EF83A7-9ECB-4ABD-BBE1-C863EC075054}"/>
                </a:ext>
              </a:extLst>
            </p:cNvPr>
            <p:cNvSpPr/>
            <p:nvPr/>
          </p:nvSpPr>
          <p:spPr>
            <a:xfrm rot="2220733" flipH="1">
              <a:off x="3780332" y="4943401"/>
              <a:ext cx="382922" cy="684686"/>
            </a:xfrm>
            <a:prstGeom prst="corner">
              <a:avLst>
                <a:gd name="adj1" fmla="val 28097"/>
                <a:gd name="adj2" fmla="val 2217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4" name="Forma en L 83">
              <a:extLst>
                <a:ext uri="{FF2B5EF4-FFF2-40B4-BE49-F238E27FC236}">
                  <a16:creationId xmlns:a16="http://schemas.microsoft.com/office/drawing/2014/main" xmlns="" id="{A60281E6-5924-45B9-A096-B4A7DD8E888D}"/>
                </a:ext>
              </a:extLst>
            </p:cNvPr>
            <p:cNvSpPr/>
            <p:nvPr/>
          </p:nvSpPr>
          <p:spPr>
            <a:xfrm rot="2220733" flipH="1">
              <a:off x="3360080" y="5670913"/>
              <a:ext cx="358073" cy="496196"/>
            </a:xfrm>
            <a:prstGeom prst="corner">
              <a:avLst>
                <a:gd name="adj1" fmla="val 28097"/>
                <a:gd name="adj2" fmla="val 2217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5" name="Cruz 84">
              <a:extLst>
                <a:ext uri="{FF2B5EF4-FFF2-40B4-BE49-F238E27FC236}">
                  <a16:creationId xmlns:a16="http://schemas.microsoft.com/office/drawing/2014/main" xmlns="" id="{FAF38C9E-0822-43A5-B5E6-95364818459B}"/>
                </a:ext>
              </a:extLst>
            </p:cNvPr>
            <p:cNvSpPr/>
            <p:nvPr/>
          </p:nvSpPr>
          <p:spPr>
            <a:xfrm rot="2732114">
              <a:off x="4022772" y="5756336"/>
              <a:ext cx="503877" cy="565986"/>
            </a:xfrm>
            <a:prstGeom prst="plus">
              <a:avLst>
                <a:gd name="adj" fmla="val 44352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86" name="Grupo 85">
            <a:extLst>
              <a:ext uri="{FF2B5EF4-FFF2-40B4-BE49-F238E27FC236}">
                <a16:creationId xmlns:a16="http://schemas.microsoft.com/office/drawing/2014/main" xmlns="" id="{C02610C0-7867-40E7-9FAA-AC92B78FFDCF}"/>
              </a:ext>
            </a:extLst>
          </p:cNvPr>
          <p:cNvGrpSpPr/>
          <p:nvPr/>
        </p:nvGrpSpPr>
        <p:grpSpPr>
          <a:xfrm>
            <a:off x="7340549" y="2967873"/>
            <a:ext cx="1197624" cy="1347866"/>
            <a:chOff x="3360080" y="4943401"/>
            <a:chExt cx="1197624" cy="1347866"/>
          </a:xfrm>
        </p:grpSpPr>
        <p:sp>
          <p:nvSpPr>
            <p:cNvPr id="87" name="Forma en L 86">
              <a:extLst>
                <a:ext uri="{FF2B5EF4-FFF2-40B4-BE49-F238E27FC236}">
                  <a16:creationId xmlns:a16="http://schemas.microsoft.com/office/drawing/2014/main" xmlns="" id="{F6FE2D88-9BD2-4328-AFE2-F2D0A698463F}"/>
                </a:ext>
              </a:extLst>
            </p:cNvPr>
            <p:cNvSpPr/>
            <p:nvPr/>
          </p:nvSpPr>
          <p:spPr>
            <a:xfrm rot="2220733" flipH="1">
              <a:off x="3780332" y="4943401"/>
              <a:ext cx="382922" cy="684686"/>
            </a:xfrm>
            <a:prstGeom prst="corner">
              <a:avLst>
                <a:gd name="adj1" fmla="val 28097"/>
                <a:gd name="adj2" fmla="val 2217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8" name="Forma en L 87">
              <a:extLst>
                <a:ext uri="{FF2B5EF4-FFF2-40B4-BE49-F238E27FC236}">
                  <a16:creationId xmlns:a16="http://schemas.microsoft.com/office/drawing/2014/main" xmlns="" id="{92DD3933-38FC-4E83-AA1E-EDCEF5583715}"/>
                </a:ext>
              </a:extLst>
            </p:cNvPr>
            <p:cNvSpPr/>
            <p:nvPr/>
          </p:nvSpPr>
          <p:spPr>
            <a:xfrm rot="2220733" flipH="1">
              <a:off x="3360080" y="5670913"/>
              <a:ext cx="358073" cy="496196"/>
            </a:xfrm>
            <a:prstGeom prst="corner">
              <a:avLst>
                <a:gd name="adj1" fmla="val 28097"/>
                <a:gd name="adj2" fmla="val 2217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9" name="Cruz 88">
              <a:extLst>
                <a:ext uri="{FF2B5EF4-FFF2-40B4-BE49-F238E27FC236}">
                  <a16:creationId xmlns:a16="http://schemas.microsoft.com/office/drawing/2014/main" xmlns="" id="{A4B4A378-DE9D-433C-AE63-4726E6537FF4}"/>
                </a:ext>
              </a:extLst>
            </p:cNvPr>
            <p:cNvSpPr/>
            <p:nvPr/>
          </p:nvSpPr>
          <p:spPr>
            <a:xfrm rot="2732114">
              <a:off x="4022772" y="5756336"/>
              <a:ext cx="503877" cy="565986"/>
            </a:xfrm>
            <a:prstGeom prst="plus">
              <a:avLst>
                <a:gd name="adj" fmla="val 44352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90" name="Grupo 89">
            <a:extLst>
              <a:ext uri="{FF2B5EF4-FFF2-40B4-BE49-F238E27FC236}">
                <a16:creationId xmlns:a16="http://schemas.microsoft.com/office/drawing/2014/main" xmlns="" id="{9CA9711A-6091-4FEF-936F-AFEB7870B793}"/>
              </a:ext>
            </a:extLst>
          </p:cNvPr>
          <p:cNvGrpSpPr/>
          <p:nvPr/>
        </p:nvGrpSpPr>
        <p:grpSpPr>
          <a:xfrm>
            <a:off x="4474664" y="4545190"/>
            <a:ext cx="1197624" cy="1347866"/>
            <a:chOff x="3360080" y="4943401"/>
            <a:chExt cx="1197624" cy="1347866"/>
          </a:xfrm>
        </p:grpSpPr>
        <p:sp>
          <p:nvSpPr>
            <p:cNvPr id="91" name="Forma en L 90">
              <a:extLst>
                <a:ext uri="{FF2B5EF4-FFF2-40B4-BE49-F238E27FC236}">
                  <a16:creationId xmlns:a16="http://schemas.microsoft.com/office/drawing/2014/main" xmlns="" id="{08443564-ED25-454E-979F-78047731C8C9}"/>
                </a:ext>
              </a:extLst>
            </p:cNvPr>
            <p:cNvSpPr/>
            <p:nvPr/>
          </p:nvSpPr>
          <p:spPr>
            <a:xfrm rot="2220733" flipH="1">
              <a:off x="3780332" y="4943401"/>
              <a:ext cx="382922" cy="684686"/>
            </a:xfrm>
            <a:prstGeom prst="corner">
              <a:avLst>
                <a:gd name="adj1" fmla="val 28097"/>
                <a:gd name="adj2" fmla="val 2217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2" name="Forma en L 91">
              <a:extLst>
                <a:ext uri="{FF2B5EF4-FFF2-40B4-BE49-F238E27FC236}">
                  <a16:creationId xmlns:a16="http://schemas.microsoft.com/office/drawing/2014/main" xmlns="" id="{25D48433-A728-44DB-84F9-87CA74417F91}"/>
                </a:ext>
              </a:extLst>
            </p:cNvPr>
            <p:cNvSpPr/>
            <p:nvPr/>
          </p:nvSpPr>
          <p:spPr>
            <a:xfrm rot="2220733" flipH="1">
              <a:off x="3360080" y="5670913"/>
              <a:ext cx="358073" cy="496196"/>
            </a:xfrm>
            <a:prstGeom prst="corner">
              <a:avLst>
                <a:gd name="adj1" fmla="val 28097"/>
                <a:gd name="adj2" fmla="val 2217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3" name="Cruz 92">
              <a:extLst>
                <a:ext uri="{FF2B5EF4-FFF2-40B4-BE49-F238E27FC236}">
                  <a16:creationId xmlns:a16="http://schemas.microsoft.com/office/drawing/2014/main" xmlns="" id="{2D870F66-F486-4C33-ACE8-412BFD4F5BAB}"/>
                </a:ext>
              </a:extLst>
            </p:cNvPr>
            <p:cNvSpPr/>
            <p:nvPr/>
          </p:nvSpPr>
          <p:spPr>
            <a:xfrm rot="2732114">
              <a:off x="4022772" y="5756336"/>
              <a:ext cx="503877" cy="565986"/>
            </a:xfrm>
            <a:prstGeom prst="plus">
              <a:avLst>
                <a:gd name="adj" fmla="val 44352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94" name="Flecha: a la derecha 93">
            <a:hlinkClick r:id="rId8" action="ppaction://hlinksldjump"/>
            <a:extLst>
              <a:ext uri="{FF2B5EF4-FFF2-40B4-BE49-F238E27FC236}">
                <a16:creationId xmlns:a16="http://schemas.microsoft.com/office/drawing/2014/main" xmlns="" id="{8BF00DDF-E0AE-4D24-866D-52242781B8F4}"/>
              </a:ext>
            </a:extLst>
          </p:cNvPr>
          <p:cNvSpPr/>
          <p:nvPr/>
        </p:nvSpPr>
        <p:spPr>
          <a:xfrm>
            <a:off x="10058910" y="5562452"/>
            <a:ext cx="1888862" cy="87219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Da clic aquí</a:t>
            </a:r>
          </a:p>
        </p:txBody>
      </p:sp>
    </p:spTree>
    <p:extLst>
      <p:ext uri="{BB962C8B-B14F-4D97-AF65-F5344CB8AC3E}">
        <p14:creationId xmlns:p14="http://schemas.microsoft.com/office/powerpoint/2010/main" val="415030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4" grpId="1" animBg="1"/>
    </p:bldLst>
  </p:timing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726</Words>
  <Application>Microsoft Office PowerPoint</Application>
  <PresentationFormat>Panorámica</PresentationFormat>
  <Paragraphs>161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Century Gothic</vt:lpstr>
      <vt:lpstr>Times New Roman</vt:lpstr>
      <vt:lpstr>Estela de condensación</vt:lpstr>
      <vt:lpstr>Guía 4 1ro medio</vt:lpstr>
      <vt:lpstr>Comencemos</vt:lpstr>
      <vt:lpstr>Correcto</vt:lpstr>
      <vt:lpstr>Segur@?</vt:lpstr>
      <vt:lpstr>Presentación de PowerPoint</vt:lpstr>
      <vt:lpstr>RECORDEMOS…</vt:lpstr>
      <vt:lpstr>Fracciones propias e impropias</vt:lpstr>
      <vt:lpstr>Fracciones equivalentes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Rebolledo</dc:creator>
  <cp:lastModifiedBy>Usuario de Windows</cp:lastModifiedBy>
  <cp:revision>20</cp:revision>
  <dcterms:created xsi:type="dcterms:W3CDTF">2020-04-27T22:22:07Z</dcterms:created>
  <dcterms:modified xsi:type="dcterms:W3CDTF">2020-04-28T20:06:23Z</dcterms:modified>
</cp:coreProperties>
</file>